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y="6858000" cx="9144000"/>
  <p:notesSz cx="6858000" cy="9144000"/>
  <p:embeddedFontLst>
    <p:embeddedFont>
      <p:font typeface="Roboto"/>
      <p:regular r:id="rId63"/>
      <p:bold r:id="rId64"/>
      <p:italic r:id="rId65"/>
      <p:boldItalic r:id="rId66"/>
    </p:embeddedFon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71" roundtripDataSignature="AMtx7mjkTvTVTY5NhOBlxiX0KLBGHYiJV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9074F6E-C9B5-4B6C-96F9-77B97005B4B0}">
  <a:tblStyle styleId="{29074F6E-C9B5-4B6C-96F9-77B97005B4B0}"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customschemas.google.com/relationships/presentationmetadata" Target="metadata"/><Relationship Id="rId70" Type="http://schemas.openxmlformats.org/officeDocument/2006/relationships/font" Target="fonts/HelveticaNeue-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font" Target="fonts/Roboto-bold.fntdata"/><Relationship Id="rId63" Type="http://schemas.openxmlformats.org/officeDocument/2006/relationships/font" Target="fonts/Roboto-regular.fntdata"/><Relationship Id="rId22" Type="http://schemas.openxmlformats.org/officeDocument/2006/relationships/slide" Target="slides/slide17.xml"/><Relationship Id="rId66" Type="http://schemas.openxmlformats.org/officeDocument/2006/relationships/font" Target="fonts/Roboto-boldItalic.fntdata"/><Relationship Id="rId21" Type="http://schemas.openxmlformats.org/officeDocument/2006/relationships/slide" Target="slides/slide16.xml"/><Relationship Id="rId65" Type="http://schemas.openxmlformats.org/officeDocument/2006/relationships/font" Target="fonts/Roboto-italic.fntdata"/><Relationship Id="rId24" Type="http://schemas.openxmlformats.org/officeDocument/2006/relationships/slide" Target="slides/slide19.xml"/><Relationship Id="rId68" Type="http://schemas.openxmlformats.org/officeDocument/2006/relationships/font" Target="fonts/HelveticaNeue-bold.fntdata"/><Relationship Id="rId23" Type="http://schemas.openxmlformats.org/officeDocument/2006/relationships/slide" Target="slides/slide18.xml"/><Relationship Id="rId67" Type="http://schemas.openxmlformats.org/officeDocument/2006/relationships/font" Target="fonts/HelveticaNeue-regular.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HelveticaNeue-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indent="-317500" lvl="1" marL="914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2pPr>
            <a:lvl3pPr indent="-317500" lvl="2" marL="1371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3pPr>
            <a:lvl4pPr indent="-317500" lvl="3" marL="1828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4pPr>
            <a:lvl5pPr indent="-317500" lvl="4" marL="22860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5pPr>
            <a:lvl6pPr indent="-317500" lvl="5" marL="27432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e56acc617a_0_3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e56acc617a_0_3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94" name="Google Shape;194;g2e56acc617a_0_3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e56acc617a_0_3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g2e56acc617a_0_3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04" name="Google Shape;204;g2e56acc617a_0_3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e56acc617a_0_3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 name="Google Shape;213;g2e56acc617a_0_3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14" name="Google Shape;214;g2e56acc617a_0_3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e56acc617a_0_3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g2e56acc617a_0_3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24" name="Google Shape;224;g2e56acc617a_0_3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e56acc617a_0_3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2e56acc617a_0_3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34" name="Google Shape;234;g2e56acc617a_0_3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e56acc617a_0_3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g2e56acc617a_0_3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45" name="Google Shape;245;g2e56acc617a_0_37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e56acc617a_0_4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e56acc617a_0_4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55" name="Google Shape;255;g2e56acc617a_0_4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e56acc617a_0_49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5" name="Google Shape;265;g2e56acc617a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66" name="Google Shape;266;g2e56acc617a_0_49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e56acc617a_0_50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2e56acc617a_0_5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80" name="Google Shape;280;g2e56acc617a_0_50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e56acc617a_0_5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g2e56acc617a_0_5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290" name="Google Shape;290;g2e56acc617a_0_5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e56acc617a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2e56acc617a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1" name="Google Shape;101;g2e56acc617a_0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e56acc617a_0_6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9" name="Google Shape;299;g2e56acc617a_0_6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0" name="Google Shape;300;g2e56acc617a_0_6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e56acc617a_0_6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2e56acc617a_0_6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09" name="Google Shape;309;g2e56acc617a_0_62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e56acc617a_0_6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g2e56acc617a_0_6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20" name="Google Shape;320;g2e56acc617a_0_63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e56acc617a_0_64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9" name="Google Shape;329;g2e56acc617a_0_6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30" name="Google Shape;330;g2e56acc617a_0_64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e56acc617a_0_6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g2e56acc617a_0_6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1" name="Google Shape;341;g2e56acc617a_0_65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2e56acc617a_0_66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g2e56acc617a_0_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0" name="Google Shape;350;g2e56acc617a_0_66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2e56acc617a_0_7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8" name="Google Shape;358;g2e56acc617a_0_7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59" name="Google Shape;359;g2e56acc617a_0_75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e56acc617a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e56acc617a_0_7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0" name="Google Shape;370;g2e56acc617a_0_76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e56acc617a_0_77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e56acc617a_0_7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79" name="Google Shape;379;g2e56acc617a_0_7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e56acc617a_0_7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g2e56acc617a_0_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89" name="Google Shape;389;g2e56acc617a_0_7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e56acc617a_0_1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 name="Google Shape;126;g2e56acc617a_0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 name="Google Shape;127;g2e56acc617a_0_1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e56acc617a_0_8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8" name="Google Shape;398;g2e56acc617a_0_8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99" name="Google Shape;399;g2e56acc617a_0_8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e56acc617a_0_82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7" name="Google Shape;407;g2e56acc617a_0_8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08" name="Google Shape;408;g2e56acc617a_0_8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e56acc617a_0_82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e56acc617a_0_8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18" name="Google Shape;418;g2e56acc617a_0_8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e56acc617a_0_8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e56acc617a_0_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29" name="Google Shape;429;g2e56acc617a_0_83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e56acc617a_0_8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2e56acc617a_0_8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40" name="Google Shape;440;g2e56acc617a_0_84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e56acc617a_0_8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2e56acc617a_0_8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50" name="Google Shape;450;g2e56acc617a_0_85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e56acc617a_0_8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1" name="Google Shape;461;g2e56acc617a_0_8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62" name="Google Shape;462;g2e56acc617a_0_86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e56acc617a_0_8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3" name="Google Shape;473;g2e56acc617a_0_8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74" name="Google Shape;474;g2e56acc617a_0_8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11d1e7dc6f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4" name="Google Shape;484;g211d1e7dc6f_0_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85" name="Google Shape;485;g211d1e7dc6f_0_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11d1e7dc6f_0_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g211d1e7dc6f_0_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493" name="Google Shape;493;g211d1e7dc6f_0_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e56acc617a_0_19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g2e56acc617a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36" name="Google Shape;136;g2e56acc617a_0_19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11d1e7dc6f_0_10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g211d1e7dc6f_0_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02" name="Google Shape;502;g211d1e7dc6f_0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211d1e7dc6f_0_2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g211d1e7dc6f_0_2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2" name="Google Shape;512;g211d1e7dc6f_0_28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211d1e7dc6f_0_1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g211d1e7dc6f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21" name="Google Shape;521;g211d1e7dc6f_0_19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11d1e7dc6f_0_37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211d1e7dc6f_0_3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31" name="Google Shape;531;g211d1e7dc6f_0_37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11d1e7dc6f_0_3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1" name="Google Shape;541;g211d1e7dc6f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42" name="Google Shape;542;g211d1e7dc6f_0_38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11d1e7dc6f_0_3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0" name="Google Shape;550;g211d1e7dc6f_0_3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51" name="Google Shape;551;g211d1e7dc6f_0_3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11d1e7dc6f_0_4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0" name="Google Shape;560;g211d1e7dc6f_0_4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61" name="Google Shape;561;g211d1e7dc6f_0_40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11d1e7dc6f_0_4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211d1e7dc6f_0_4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70" name="Google Shape;570;g211d1e7dc6f_0_49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11d1e7dc6f_0_5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0" name="Google Shape;580;g211d1e7dc6f_0_5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81" name="Google Shape;581;g211d1e7dc6f_0_58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11d1e7dc6f_0_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1" name="Google Shape;591;g211d1e7dc6f_0_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92" name="Google Shape;592;g211d1e7dc6f_0_68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e56acc617a_0_1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g2e56acc617a_0_1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7" name="Google Shape;147;g2e56acc617a_0_115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11d1e7dc6f_0_6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211d1e7dc6f_0_6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02" name="Google Shape;602;g211d1e7dc6f_0_68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211d1e7dc6f_0_6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2" name="Google Shape;612;g211d1e7dc6f_0_6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13" name="Google Shape;613;g211d1e7dc6f_0_6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11d1e7dc6f_0_7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2" name="Google Shape;622;g211d1e7dc6f_0_7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23" name="Google Shape;623;g211d1e7dc6f_0_7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211d1e7dc6f_0_7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2" name="Google Shape;632;g211d1e7dc6f_0_7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33" name="Google Shape;633;g211d1e7dc6f_0_7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211d1e7dc6f_0_72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2" name="Google Shape;642;g211d1e7dc6f_0_7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43" name="Google Shape;643;g211d1e7dc6f_0_72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11d1e7dc6f_0_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3" name="Google Shape;653;g211d1e7dc6f_0_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4" name="Google Shape;654;g211d1e7dc6f_0_73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211d1e7dc6f_0_7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3" name="Google Shape;663;g211d1e7dc6f_0_7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4" name="Google Shape;664;g211d1e7dc6f_0_74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e56acc617a_0_9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73" name="Google Shape;673;g2e56acc617a_0_97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e56acc617a_0_2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 name="Google Shape;154;g2e56acc617a_0_2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5" name="Google Shape;155;g2e56acc617a_0_29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e56acc617a_0_2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g2e56acc617a_0_2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64" name="Google Shape;164;g2e56acc617a_0_29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56acc617a_0_30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g2e56acc617a_0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74" name="Google Shape;174;g2e56acc617a_0_30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56acc617a_0_3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e56acc617a_0_3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84" name="Google Shape;184;g2e56acc617a_0_3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400"/>
              <a:buFont typeface="Arial"/>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6" name="Shape 16"/>
        <p:cNvGrpSpPr/>
        <p:nvPr/>
      </p:nvGrpSpPr>
      <p:grpSpPr>
        <a:xfrm>
          <a:off x="0" y="0"/>
          <a:ext cx="0" cy="0"/>
          <a:chOff x="0" y="0"/>
          <a:chExt cx="0" cy="0"/>
        </a:xfrm>
      </p:grpSpPr>
      <p:sp>
        <p:nvSpPr>
          <p:cNvPr id="17" name="Google Shape;17;p11"/>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8" name="Google Shape;18;p11"/>
          <p:cNvPicPr preferRelativeResize="0"/>
          <p:nvPr/>
        </p:nvPicPr>
        <p:blipFill rotWithShape="1">
          <a:blip r:embed="rId2">
            <a:alphaModFix amt="40000"/>
          </a:blip>
          <a:srcRect b="3531" l="0" r="0" t="3531"/>
          <a:stretch/>
        </p:blipFill>
        <p:spPr>
          <a:xfrm>
            <a:off x="0" y="116625"/>
            <a:ext cx="9154800" cy="6233725"/>
          </a:xfrm>
          <a:prstGeom prst="rect">
            <a:avLst/>
          </a:prstGeom>
          <a:noFill/>
          <a:ln>
            <a:noFill/>
          </a:ln>
        </p:spPr>
      </p:pic>
      <p:sp>
        <p:nvSpPr>
          <p:cNvPr id="19" name="Google Shape;19;p11"/>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20" name="Google Shape;20;p11"/>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21" name="Google Shape;21;p1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72" name="Shape 72"/>
        <p:cNvGrpSpPr/>
        <p:nvPr/>
      </p:nvGrpSpPr>
      <p:grpSpPr>
        <a:xfrm>
          <a:off x="0" y="0"/>
          <a:ext cx="0" cy="0"/>
          <a:chOff x="0" y="0"/>
          <a:chExt cx="0" cy="0"/>
        </a:xfrm>
      </p:grpSpPr>
      <p:sp>
        <p:nvSpPr>
          <p:cNvPr id="73" name="Google Shape;73;p20"/>
          <p:cNvSpPr txBox="1"/>
          <p:nvPr>
            <p:ph type="title"/>
          </p:nvPr>
        </p:nvSpPr>
        <p:spPr>
          <a:xfrm>
            <a:off x="1792288" y="4800600"/>
            <a:ext cx="5486400" cy="566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74" name="Google Shape;74;p20"/>
          <p:cNvSpPr/>
          <p:nvPr>
            <p:ph idx="2" type="pic"/>
          </p:nvPr>
        </p:nvSpPr>
        <p:spPr>
          <a:xfrm>
            <a:off x="1792288" y="612775"/>
            <a:ext cx="5486400" cy="4114800"/>
          </a:xfrm>
          <a:prstGeom prst="rect">
            <a:avLst/>
          </a:prstGeom>
          <a:noFill/>
          <a:ln>
            <a:noFill/>
          </a:ln>
        </p:spPr>
      </p:sp>
      <p:sp>
        <p:nvSpPr>
          <p:cNvPr id="75" name="Google Shape;75;p20"/>
          <p:cNvSpPr txBox="1"/>
          <p:nvPr>
            <p:ph idx="1" type="body"/>
          </p:nvPr>
        </p:nvSpPr>
        <p:spPr>
          <a:xfrm>
            <a:off x="1792288" y="5367338"/>
            <a:ext cx="5486400" cy="8049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76" name="Google Shape;76;p20"/>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7" name="Google Shape;77;p20"/>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8" name="Google Shape;78;p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79" name="Shape 79"/>
        <p:cNvGrpSpPr/>
        <p:nvPr/>
      </p:nvGrpSpPr>
      <p:grpSpPr>
        <a:xfrm>
          <a:off x="0" y="0"/>
          <a:ext cx="0" cy="0"/>
          <a:chOff x="0" y="0"/>
          <a:chExt cx="0" cy="0"/>
        </a:xfrm>
      </p:grpSpPr>
      <p:sp>
        <p:nvSpPr>
          <p:cNvPr id="80" name="Google Shape;80;p2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1" name="Google Shape;81;p21"/>
          <p:cNvSpPr txBox="1"/>
          <p:nvPr>
            <p:ph idx="1" type="body"/>
          </p:nvPr>
        </p:nvSpPr>
        <p:spPr>
          <a:xfrm rot="5400000">
            <a:off x="2298606" y="-871022"/>
            <a:ext cx="4526100" cy="82296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2" name="Google Shape;82;p21"/>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3" name="Google Shape;83;p21"/>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2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85" name="Shape 85"/>
        <p:cNvGrpSpPr/>
        <p:nvPr/>
      </p:nvGrpSpPr>
      <p:grpSpPr>
        <a:xfrm>
          <a:off x="0" y="0"/>
          <a:ext cx="0" cy="0"/>
          <a:chOff x="0" y="0"/>
          <a:chExt cx="0" cy="0"/>
        </a:xfrm>
      </p:grpSpPr>
      <p:sp>
        <p:nvSpPr>
          <p:cNvPr id="86" name="Google Shape;86;p22"/>
          <p:cNvSpPr txBox="1"/>
          <p:nvPr>
            <p:ph type="title"/>
          </p:nvPr>
        </p:nvSpPr>
        <p:spPr>
          <a:xfrm rot="5400000">
            <a:off x="4732350" y="2171688"/>
            <a:ext cx="5851500" cy="2057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87" name="Google Shape;87;p22"/>
          <p:cNvSpPr txBox="1"/>
          <p:nvPr>
            <p:ph idx="1" type="body"/>
          </p:nvPr>
        </p:nvSpPr>
        <p:spPr>
          <a:xfrm rot="5400000">
            <a:off x="541350" y="190488"/>
            <a:ext cx="5851500" cy="60198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88" name="Google Shape;88;p2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89" name="Google Shape;89;p2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90" name="Google Shape;90;p2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2" name="Shape 22"/>
        <p:cNvGrpSpPr/>
        <p:nvPr/>
      </p:nvGrpSpPr>
      <p:grpSpPr>
        <a:xfrm>
          <a:off x="0" y="0"/>
          <a:ext cx="0" cy="0"/>
          <a:chOff x="0" y="0"/>
          <a:chExt cx="0" cy="0"/>
        </a:xfrm>
      </p:grpSpPr>
      <p:sp>
        <p:nvSpPr>
          <p:cNvPr id="23" name="Google Shape;23;p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24" name="Google Shape;24;p12"/>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1pPr>
            <a:lvl2pPr indent="-317500" lvl="1" marL="9144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2pPr>
            <a:lvl3pPr indent="-317500" lvl="2" marL="13716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3pPr>
            <a:lvl4pPr indent="-317500" lvl="3" marL="18288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4pPr>
            <a:lvl5pPr indent="-317500" lvl="4" marL="2286000" algn="l">
              <a:lnSpc>
                <a:spcPct val="100000"/>
              </a:lnSpc>
              <a:spcBef>
                <a:spcPts val="360"/>
              </a:spcBef>
              <a:spcAft>
                <a:spcPts val="0"/>
              </a:spcAft>
              <a:buClr>
                <a:schemeClr val="dk1"/>
              </a:buClr>
              <a:buSzPts val="1400"/>
              <a:buFont typeface="Arial"/>
              <a:buChar char="»"/>
              <a:defRPr sz="1800">
                <a:solidFill>
                  <a:schemeClr val="dk1"/>
                </a:solidFill>
                <a:latin typeface="Arial"/>
                <a:ea typeface="Arial"/>
                <a:cs typeface="Arial"/>
                <a:sym typeface="Arial"/>
              </a:defRPr>
            </a:lvl5pPr>
            <a:lvl6pPr indent="-317500" lvl="5" marL="27432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6pPr>
            <a:lvl7pPr indent="-317500" lvl="6" marL="32004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7pPr>
            <a:lvl8pPr indent="-317500" lvl="7" marL="36576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8pPr>
            <a:lvl9pPr indent="-317500" lvl="8" marL="4114800" algn="l">
              <a:lnSpc>
                <a:spcPct val="100000"/>
              </a:lnSpc>
              <a:spcBef>
                <a:spcPts val="400"/>
              </a:spcBef>
              <a:spcAft>
                <a:spcPts val="0"/>
              </a:spcAft>
              <a:buClr>
                <a:schemeClr val="dk1"/>
              </a:buClr>
              <a:buSzPts val="1400"/>
              <a:buFont typeface="Arial"/>
              <a:buChar char="•"/>
              <a:defRPr sz="2000">
                <a:solidFill>
                  <a:schemeClr val="dk1"/>
                </a:solidFill>
                <a:latin typeface="Calibri"/>
                <a:ea typeface="Calibri"/>
                <a:cs typeface="Calibri"/>
                <a:sym typeface="Calibri"/>
              </a:defRPr>
            </a:lvl9pPr>
          </a:lstStyle>
          <a:p/>
        </p:txBody>
      </p:sp>
      <p:sp>
        <p:nvSpPr>
          <p:cNvPr id="25" name="Google Shape;25;p12"/>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6" name="Google Shape;26;p12"/>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27" name="Google Shape;27;p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lide de título">
  <p:cSld name="1_Slide de título">
    <p:spTree>
      <p:nvGrpSpPr>
        <p:cNvPr id="28" name="Shape 28"/>
        <p:cNvGrpSpPr/>
        <p:nvPr/>
      </p:nvGrpSpPr>
      <p:grpSpPr>
        <a:xfrm>
          <a:off x="0" y="0"/>
          <a:ext cx="0" cy="0"/>
          <a:chOff x="0" y="0"/>
          <a:chExt cx="0" cy="0"/>
        </a:xfrm>
      </p:grpSpPr>
      <p:sp>
        <p:nvSpPr>
          <p:cNvPr id="29" name="Google Shape;29;p13"/>
          <p:cNvSpPr/>
          <p:nvPr/>
        </p:nvSpPr>
        <p:spPr>
          <a:xfrm>
            <a:off x="0" y="116632"/>
            <a:ext cx="9144000" cy="6732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 name="Google Shape;30;p13"/>
          <p:cNvPicPr preferRelativeResize="0"/>
          <p:nvPr/>
        </p:nvPicPr>
        <p:blipFill rotWithShape="1">
          <a:blip r:embed="rId2">
            <a:alphaModFix/>
          </a:blip>
          <a:srcRect b="0" l="0" r="0" t="0"/>
          <a:stretch/>
        </p:blipFill>
        <p:spPr>
          <a:xfrm>
            <a:off x="0" y="1052513"/>
            <a:ext cx="9154801" cy="5476800"/>
          </a:xfrm>
          <a:prstGeom prst="rect">
            <a:avLst/>
          </a:prstGeom>
          <a:noFill/>
          <a:ln>
            <a:noFill/>
          </a:ln>
        </p:spPr>
      </p:pic>
      <p:sp>
        <p:nvSpPr>
          <p:cNvPr id="31" name="Google Shape;31;p13"/>
          <p:cNvSpPr txBox="1"/>
          <p:nvPr>
            <p:ph type="ctrTitle"/>
          </p:nvPr>
        </p:nvSpPr>
        <p:spPr>
          <a:xfrm>
            <a:off x="377316" y="2132856"/>
            <a:ext cx="7772400" cy="5847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0"/>
              </a:spcBef>
              <a:spcAft>
                <a:spcPts val="0"/>
              </a:spcAft>
              <a:buClr>
                <a:schemeClr val="dk1"/>
              </a:buClr>
              <a:buSzPts val="1400"/>
              <a:buFont typeface="Helvetica Neue"/>
              <a:buNone/>
              <a:defRPr b="1" i="0" sz="3200" u="none" cap="none" strike="noStrike">
                <a:solidFill>
                  <a:schemeClr val="dk1"/>
                </a:solidFill>
                <a:latin typeface="Helvetica Neue"/>
                <a:ea typeface="Helvetica Neue"/>
                <a:cs typeface="Helvetica Neue"/>
                <a:sym typeface="Helvetica Neue"/>
              </a:defRPr>
            </a:lvl1pPr>
            <a:lvl2pPr lvl="1" marR="0" algn="l">
              <a:lnSpc>
                <a:spcPct val="100000"/>
              </a:lnSpc>
              <a:spcBef>
                <a:spcPts val="0"/>
              </a:spcBef>
              <a:spcAft>
                <a:spcPts val="0"/>
              </a:spcAft>
              <a:buSzPts val="1400"/>
              <a:buChar char="○"/>
              <a:defRPr/>
            </a:lvl2pPr>
            <a:lvl3pPr lvl="2" marR="0" algn="l">
              <a:lnSpc>
                <a:spcPct val="100000"/>
              </a:lnSpc>
              <a:spcBef>
                <a:spcPts val="0"/>
              </a:spcBef>
              <a:spcAft>
                <a:spcPts val="0"/>
              </a:spcAft>
              <a:buSzPts val="1400"/>
              <a:buChar char="■"/>
              <a:defRPr/>
            </a:lvl3pPr>
            <a:lvl4pPr lvl="3" marR="0" algn="l">
              <a:lnSpc>
                <a:spcPct val="100000"/>
              </a:lnSpc>
              <a:spcBef>
                <a:spcPts val="0"/>
              </a:spcBef>
              <a:spcAft>
                <a:spcPts val="0"/>
              </a:spcAft>
              <a:buSzPts val="1400"/>
              <a:buChar char="●"/>
              <a:defRPr/>
            </a:lvl4pPr>
            <a:lvl5pPr lvl="4" marR="0" algn="l">
              <a:lnSpc>
                <a:spcPct val="100000"/>
              </a:lnSpc>
              <a:spcBef>
                <a:spcPts val="0"/>
              </a:spcBef>
              <a:spcAft>
                <a:spcPts val="0"/>
              </a:spcAft>
              <a:buSzPts val="1400"/>
              <a:buChar char="○"/>
              <a:defRPr/>
            </a:lvl5pPr>
            <a:lvl6pPr lvl="5" marR="0" algn="l">
              <a:lnSpc>
                <a:spcPct val="100000"/>
              </a:lnSpc>
              <a:spcBef>
                <a:spcPts val="0"/>
              </a:spcBef>
              <a:spcAft>
                <a:spcPts val="0"/>
              </a:spcAft>
              <a:buSzPts val="1400"/>
              <a:buChar char="■"/>
              <a:defRPr/>
            </a:lvl6pPr>
            <a:lvl7pPr lvl="6" marR="0" algn="l">
              <a:lnSpc>
                <a:spcPct val="100000"/>
              </a:lnSpc>
              <a:spcBef>
                <a:spcPts val="0"/>
              </a:spcBef>
              <a:spcAft>
                <a:spcPts val="0"/>
              </a:spcAft>
              <a:buSzPts val="1400"/>
              <a:buChar char="●"/>
              <a:defRPr/>
            </a:lvl7pPr>
            <a:lvl8pPr lvl="7" marR="0" algn="l">
              <a:lnSpc>
                <a:spcPct val="100000"/>
              </a:lnSpc>
              <a:spcBef>
                <a:spcPts val="0"/>
              </a:spcBef>
              <a:spcAft>
                <a:spcPts val="0"/>
              </a:spcAft>
              <a:buSzPts val="1400"/>
              <a:buChar char="○"/>
              <a:defRPr/>
            </a:lvl8pPr>
            <a:lvl9pPr lvl="8" marR="0" algn="l">
              <a:lnSpc>
                <a:spcPct val="100000"/>
              </a:lnSpc>
              <a:spcBef>
                <a:spcPts val="0"/>
              </a:spcBef>
              <a:spcAft>
                <a:spcPts val="0"/>
              </a:spcAft>
              <a:buSzPts val="1400"/>
              <a:buChar char="■"/>
              <a:defRPr/>
            </a:lvl9pPr>
          </a:lstStyle>
          <a:p/>
        </p:txBody>
      </p:sp>
      <p:sp>
        <p:nvSpPr>
          <p:cNvPr id="32" name="Google Shape;32;p13"/>
          <p:cNvSpPr txBox="1"/>
          <p:nvPr>
            <p:ph idx="1" type="subTitle"/>
          </p:nvPr>
        </p:nvSpPr>
        <p:spPr>
          <a:xfrm>
            <a:off x="377316" y="2996952"/>
            <a:ext cx="6400800" cy="1752600"/>
          </a:xfrm>
          <a:prstGeom prst="rect">
            <a:avLst/>
          </a:prstGeom>
          <a:noFill/>
          <a:ln>
            <a:noFill/>
          </a:ln>
        </p:spPr>
        <p:txBody>
          <a:bodyPr anchorCtr="0" anchor="t" bIns="91425" lIns="91425" spcFirstLastPara="1" rIns="91425" wrap="square" tIns="91425">
            <a:noAutofit/>
          </a:bodyPr>
          <a:lstStyle>
            <a:lvl1pPr lvl="0" marR="0" algn="l">
              <a:lnSpc>
                <a:spcPct val="100000"/>
              </a:lnSpc>
              <a:spcBef>
                <a:spcPts val="400"/>
              </a:spcBef>
              <a:spcAft>
                <a:spcPts val="0"/>
              </a:spcAft>
              <a:buClr>
                <a:srgbClr val="002060"/>
              </a:buClr>
              <a:buSzPts val="1400"/>
              <a:buFont typeface="Arial"/>
              <a:buNone/>
              <a:defRPr b="1" i="0" sz="2000" u="none" cap="none" strike="noStrike">
                <a:solidFill>
                  <a:srgbClr val="002060"/>
                </a:solidFill>
                <a:latin typeface="Arial"/>
                <a:ea typeface="Arial"/>
                <a:cs typeface="Arial"/>
                <a:sym typeface="Arial"/>
              </a:defRPr>
            </a:lvl1pPr>
            <a:lvl2pPr lvl="1"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2pPr>
            <a:lvl3pPr lvl="2"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3pPr>
            <a:lvl4pPr lvl="3"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4pPr>
            <a:lvl5pPr lvl="4" marR="0" algn="ctr">
              <a:lnSpc>
                <a:spcPct val="100000"/>
              </a:lnSpc>
              <a:spcBef>
                <a:spcPts val="360"/>
              </a:spcBef>
              <a:spcAft>
                <a:spcPts val="0"/>
              </a:spcAft>
              <a:buClr>
                <a:srgbClr val="888888"/>
              </a:buClr>
              <a:buSzPts val="1400"/>
              <a:buFont typeface="Arial"/>
              <a:buNone/>
              <a:defRPr b="0" i="0" sz="1800" u="none" cap="none" strike="noStrike">
                <a:solidFill>
                  <a:srgbClr val="888888"/>
                </a:solidFill>
                <a:latin typeface="Arial"/>
                <a:ea typeface="Arial"/>
                <a:cs typeface="Arial"/>
                <a:sym typeface="Arial"/>
              </a:defRPr>
            </a:lvl5pPr>
            <a:lvl6pPr lvl="5"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6pPr>
            <a:lvl7pPr lvl="6"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7pPr>
            <a:lvl8pPr lvl="7"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8pPr>
            <a:lvl9pPr lvl="8" marR="0" algn="ctr">
              <a:lnSpc>
                <a:spcPct val="100000"/>
              </a:lnSpc>
              <a:spcBef>
                <a:spcPts val="400"/>
              </a:spcBef>
              <a:spcAft>
                <a:spcPts val="0"/>
              </a:spcAft>
              <a:buClr>
                <a:srgbClr val="888888"/>
              </a:buClr>
              <a:buSzPts val="1400"/>
              <a:buFont typeface="Arial"/>
              <a:buNone/>
              <a:defRPr b="0" i="0" sz="2000" u="none" cap="none" strike="noStrike">
                <a:solidFill>
                  <a:srgbClr val="888888"/>
                </a:solidFill>
                <a:latin typeface="Calibri"/>
                <a:ea typeface="Calibri"/>
                <a:cs typeface="Calibri"/>
                <a:sym typeface="Calibri"/>
              </a:defRPr>
            </a:lvl9pPr>
          </a:lstStyle>
          <a:p/>
        </p:txBody>
      </p:sp>
      <p:sp>
        <p:nvSpPr>
          <p:cNvPr id="33" name="Google Shape;33;p1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34" name="Shape 34"/>
        <p:cNvGrpSpPr/>
        <p:nvPr/>
      </p:nvGrpSpPr>
      <p:grpSpPr>
        <a:xfrm>
          <a:off x="0" y="0"/>
          <a:ext cx="0" cy="0"/>
          <a:chOff x="0" y="0"/>
          <a:chExt cx="0" cy="0"/>
        </a:xfrm>
      </p:grpSpPr>
      <p:sp>
        <p:nvSpPr>
          <p:cNvPr id="35" name="Google Shape;35;p14"/>
          <p:cNvSpPr txBox="1"/>
          <p:nvPr>
            <p:ph type="title"/>
          </p:nvPr>
        </p:nvSpPr>
        <p:spPr>
          <a:xfrm>
            <a:off x="722313" y="4406900"/>
            <a:ext cx="7772400" cy="1362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b="1" sz="4000" cap="none"/>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36" name="Google Shape;36;p14"/>
          <p:cNvSpPr txBox="1"/>
          <p:nvPr>
            <p:ph idx="1" type="body"/>
          </p:nvPr>
        </p:nvSpPr>
        <p:spPr>
          <a:xfrm>
            <a:off x="722313" y="2906713"/>
            <a:ext cx="7772400" cy="15003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Clr>
                <a:srgbClr val="888888"/>
              </a:buClr>
              <a:buSzPts val="1400"/>
              <a:buFont typeface="Arial"/>
              <a:buNone/>
              <a:defRPr sz="2000">
                <a:solidFill>
                  <a:srgbClr val="888888"/>
                </a:solidFill>
              </a:defRPr>
            </a:lvl1pPr>
            <a:lvl2pPr indent="-228600" lvl="1" marL="914400" algn="l">
              <a:lnSpc>
                <a:spcPct val="100000"/>
              </a:lnSpc>
              <a:spcBef>
                <a:spcPts val="360"/>
              </a:spcBef>
              <a:spcAft>
                <a:spcPts val="0"/>
              </a:spcAft>
              <a:buClr>
                <a:srgbClr val="888888"/>
              </a:buClr>
              <a:buSzPts val="1400"/>
              <a:buFont typeface="Arial"/>
              <a:buNone/>
              <a:defRPr sz="1800">
                <a:solidFill>
                  <a:srgbClr val="888888"/>
                </a:solidFill>
              </a:defRPr>
            </a:lvl2pPr>
            <a:lvl3pPr indent="-228600" lvl="2" marL="1371600" algn="l">
              <a:lnSpc>
                <a:spcPct val="100000"/>
              </a:lnSpc>
              <a:spcBef>
                <a:spcPts val="360"/>
              </a:spcBef>
              <a:spcAft>
                <a:spcPts val="0"/>
              </a:spcAft>
              <a:buClr>
                <a:srgbClr val="888888"/>
              </a:buClr>
              <a:buSzPts val="1400"/>
              <a:buFont typeface="Arial"/>
              <a:buNone/>
              <a:defRPr sz="1600">
                <a:solidFill>
                  <a:srgbClr val="888888"/>
                </a:solidFill>
              </a:defRPr>
            </a:lvl3pPr>
            <a:lvl4pPr indent="-228600" lvl="3" marL="1828800" algn="l">
              <a:lnSpc>
                <a:spcPct val="100000"/>
              </a:lnSpc>
              <a:spcBef>
                <a:spcPts val="360"/>
              </a:spcBef>
              <a:spcAft>
                <a:spcPts val="0"/>
              </a:spcAft>
              <a:buClr>
                <a:srgbClr val="888888"/>
              </a:buClr>
              <a:buSzPts val="1400"/>
              <a:buFont typeface="Arial"/>
              <a:buNone/>
              <a:defRPr sz="1400">
                <a:solidFill>
                  <a:srgbClr val="888888"/>
                </a:solidFill>
              </a:defRPr>
            </a:lvl4pPr>
            <a:lvl5pPr indent="-228600" lvl="4" marL="2286000" algn="l">
              <a:lnSpc>
                <a:spcPct val="100000"/>
              </a:lnSpc>
              <a:spcBef>
                <a:spcPts val="360"/>
              </a:spcBef>
              <a:spcAft>
                <a:spcPts val="0"/>
              </a:spcAft>
              <a:buClr>
                <a:srgbClr val="888888"/>
              </a:buClr>
              <a:buSzPts val="1400"/>
              <a:buFont typeface="Arial"/>
              <a:buNone/>
              <a:defRPr sz="1400">
                <a:solidFill>
                  <a:srgbClr val="888888"/>
                </a:solidFill>
              </a:defRPr>
            </a:lvl5pPr>
            <a:lvl6pPr indent="-228600" lvl="5" marL="2743200" algn="l">
              <a:lnSpc>
                <a:spcPct val="100000"/>
              </a:lnSpc>
              <a:spcBef>
                <a:spcPts val="400"/>
              </a:spcBef>
              <a:spcAft>
                <a:spcPts val="0"/>
              </a:spcAft>
              <a:buClr>
                <a:srgbClr val="888888"/>
              </a:buClr>
              <a:buSzPts val="1400"/>
              <a:buFont typeface="Calibri"/>
              <a:buNone/>
              <a:defRPr sz="1400">
                <a:solidFill>
                  <a:srgbClr val="888888"/>
                </a:solidFill>
              </a:defRPr>
            </a:lvl6pPr>
            <a:lvl7pPr indent="-228600" lvl="6" marL="3200400" algn="l">
              <a:lnSpc>
                <a:spcPct val="100000"/>
              </a:lnSpc>
              <a:spcBef>
                <a:spcPts val="400"/>
              </a:spcBef>
              <a:spcAft>
                <a:spcPts val="0"/>
              </a:spcAft>
              <a:buClr>
                <a:srgbClr val="888888"/>
              </a:buClr>
              <a:buSzPts val="1400"/>
              <a:buFont typeface="Calibri"/>
              <a:buNone/>
              <a:defRPr sz="1400">
                <a:solidFill>
                  <a:srgbClr val="888888"/>
                </a:solidFill>
              </a:defRPr>
            </a:lvl7pPr>
            <a:lvl8pPr indent="-228600" lvl="7" marL="3657600" algn="l">
              <a:lnSpc>
                <a:spcPct val="100000"/>
              </a:lnSpc>
              <a:spcBef>
                <a:spcPts val="400"/>
              </a:spcBef>
              <a:spcAft>
                <a:spcPts val="0"/>
              </a:spcAft>
              <a:buClr>
                <a:srgbClr val="888888"/>
              </a:buClr>
              <a:buSzPts val="1400"/>
              <a:buFont typeface="Calibri"/>
              <a:buNone/>
              <a:defRPr sz="1400">
                <a:solidFill>
                  <a:srgbClr val="888888"/>
                </a:solidFill>
              </a:defRPr>
            </a:lvl8pPr>
            <a:lvl9pPr indent="-228600" lvl="8" marL="4114800" algn="l">
              <a:lnSpc>
                <a:spcPct val="100000"/>
              </a:lnSpc>
              <a:spcBef>
                <a:spcPts val="400"/>
              </a:spcBef>
              <a:spcAft>
                <a:spcPts val="0"/>
              </a:spcAft>
              <a:buClr>
                <a:srgbClr val="888888"/>
              </a:buClr>
              <a:buSzPts val="1400"/>
              <a:buFont typeface="Calibri"/>
              <a:buNone/>
              <a:defRPr sz="1400">
                <a:solidFill>
                  <a:srgbClr val="888888"/>
                </a:solidFill>
              </a:defRPr>
            </a:lvl9pPr>
          </a:lstStyle>
          <a:p/>
        </p:txBody>
      </p:sp>
      <p:sp>
        <p:nvSpPr>
          <p:cNvPr id="37" name="Google Shape;37;p14"/>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8" name="Google Shape;38;p14"/>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1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40" name="Shape 40"/>
        <p:cNvGrpSpPr/>
        <p:nvPr/>
      </p:nvGrpSpPr>
      <p:grpSpPr>
        <a:xfrm>
          <a:off x="0" y="0"/>
          <a:ext cx="0" cy="0"/>
          <a:chOff x="0" y="0"/>
          <a:chExt cx="0" cy="0"/>
        </a:xfrm>
      </p:grpSpPr>
      <p:sp>
        <p:nvSpPr>
          <p:cNvPr id="41" name="Google Shape;41;p1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2" name="Google Shape;42;p15"/>
          <p:cNvSpPr txBox="1"/>
          <p:nvPr>
            <p:ph idx="1" type="body"/>
          </p:nvPr>
        </p:nvSpPr>
        <p:spPr>
          <a:xfrm>
            <a:off x="457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3" name="Google Shape;43;p15"/>
          <p:cNvSpPr txBox="1"/>
          <p:nvPr>
            <p:ph idx="2" type="body"/>
          </p:nvPr>
        </p:nvSpPr>
        <p:spPr>
          <a:xfrm>
            <a:off x="4648200" y="1600200"/>
            <a:ext cx="4038600" cy="45261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800"/>
            </a:lvl1pPr>
            <a:lvl2pPr indent="-317500" lvl="1" marL="914400" algn="l">
              <a:lnSpc>
                <a:spcPct val="100000"/>
              </a:lnSpc>
              <a:spcBef>
                <a:spcPts val="360"/>
              </a:spcBef>
              <a:spcAft>
                <a:spcPts val="0"/>
              </a:spcAft>
              <a:buSzPts val="1400"/>
              <a:buChar char="–"/>
              <a:defRPr sz="2400"/>
            </a:lvl2pPr>
            <a:lvl3pPr indent="-317500" lvl="2" marL="1371600" algn="l">
              <a:lnSpc>
                <a:spcPct val="100000"/>
              </a:lnSpc>
              <a:spcBef>
                <a:spcPts val="360"/>
              </a:spcBef>
              <a:spcAft>
                <a:spcPts val="0"/>
              </a:spcAft>
              <a:buSzPts val="1400"/>
              <a:buChar char="•"/>
              <a:defRPr sz="2000"/>
            </a:lvl3pPr>
            <a:lvl4pPr indent="-317500" lvl="3" marL="1828800" algn="l">
              <a:lnSpc>
                <a:spcPct val="100000"/>
              </a:lnSpc>
              <a:spcBef>
                <a:spcPts val="360"/>
              </a:spcBef>
              <a:spcAft>
                <a:spcPts val="0"/>
              </a:spcAft>
              <a:buSzPts val="1400"/>
              <a:buChar char="–"/>
              <a:defRPr sz="1800"/>
            </a:lvl4pPr>
            <a:lvl5pPr indent="-317500" lvl="4" marL="2286000" algn="l">
              <a:lnSpc>
                <a:spcPct val="100000"/>
              </a:lnSpc>
              <a:spcBef>
                <a:spcPts val="360"/>
              </a:spcBef>
              <a:spcAft>
                <a:spcPts val="0"/>
              </a:spcAft>
              <a:buSzPts val="1400"/>
              <a:buChar char="»"/>
              <a:defRPr sz="1800"/>
            </a:lvl5pPr>
            <a:lvl6pPr indent="-317500" lvl="5" marL="2743200" algn="l">
              <a:lnSpc>
                <a:spcPct val="100000"/>
              </a:lnSpc>
              <a:spcBef>
                <a:spcPts val="400"/>
              </a:spcBef>
              <a:spcAft>
                <a:spcPts val="0"/>
              </a:spcAft>
              <a:buSzPts val="1400"/>
              <a:buChar char="•"/>
              <a:defRPr sz="1800"/>
            </a:lvl6pPr>
            <a:lvl7pPr indent="-317500" lvl="6" marL="3200400" algn="l">
              <a:lnSpc>
                <a:spcPct val="100000"/>
              </a:lnSpc>
              <a:spcBef>
                <a:spcPts val="400"/>
              </a:spcBef>
              <a:spcAft>
                <a:spcPts val="0"/>
              </a:spcAft>
              <a:buSzPts val="1400"/>
              <a:buChar char="•"/>
              <a:defRPr sz="1800"/>
            </a:lvl7pPr>
            <a:lvl8pPr indent="-317500" lvl="7" marL="3657600" algn="l">
              <a:lnSpc>
                <a:spcPct val="100000"/>
              </a:lnSpc>
              <a:spcBef>
                <a:spcPts val="400"/>
              </a:spcBef>
              <a:spcAft>
                <a:spcPts val="0"/>
              </a:spcAft>
              <a:buSzPts val="1400"/>
              <a:buChar char="•"/>
              <a:defRPr sz="1800"/>
            </a:lvl8pPr>
            <a:lvl9pPr indent="-317500" lvl="8" marL="4114800" algn="l">
              <a:lnSpc>
                <a:spcPct val="100000"/>
              </a:lnSpc>
              <a:spcBef>
                <a:spcPts val="400"/>
              </a:spcBef>
              <a:spcAft>
                <a:spcPts val="0"/>
              </a:spcAft>
              <a:buSzPts val="1400"/>
              <a:buChar char="•"/>
              <a:defRPr sz="1800"/>
            </a:lvl9pPr>
          </a:lstStyle>
          <a:p/>
        </p:txBody>
      </p:sp>
      <p:sp>
        <p:nvSpPr>
          <p:cNvPr id="44" name="Google Shape;44;p15"/>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5" name="Google Shape;45;p15"/>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46" name="Google Shape;46;p1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7" name="Shape 47"/>
        <p:cNvGrpSpPr/>
        <p:nvPr/>
      </p:nvGrpSpPr>
      <p:grpSpPr>
        <a:xfrm>
          <a:off x="0" y="0"/>
          <a:ext cx="0" cy="0"/>
          <a:chOff x="0" y="0"/>
          <a:chExt cx="0" cy="0"/>
        </a:xfrm>
      </p:grpSpPr>
      <p:sp>
        <p:nvSpPr>
          <p:cNvPr id="48" name="Google Shape;48;p1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49" name="Google Shape;49;p16"/>
          <p:cNvSpPr txBox="1"/>
          <p:nvPr>
            <p:ph idx="1" type="body"/>
          </p:nvPr>
        </p:nvSpPr>
        <p:spPr>
          <a:xfrm>
            <a:off x="457200" y="1535113"/>
            <a:ext cx="40401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0" name="Google Shape;50;p16"/>
          <p:cNvSpPr txBox="1"/>
          <p:nvPr>
            <p:ph idx="2" type="body"/>
          </p:nvPr>
        </p:nvSpPr>
        <p:spPr>
          <a:xfrm>
            <a:off x="457200" y="2174875"/>
            <a:ext cx="40401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1" name="Google Shape;51;p16"/>
          <p:cNvSpPr txBox="1"/>
          <p:nvPr>
            <p:ph idx="3" type="body"/>
          </p:nvPr>
        </p:nvSpPr>
        <p:spPr>
          <a:xfrm>
            <a:off x="4645025" y="1535113"/>
            <a:ext cx="4041900" cy="639900"/>
          </a:xfrm>
          <a:prstGeom prst="rect">
            <a:avLst/>
          </a:prstGeom>
          <a:noFill/>
          <a:ln>
            <a:noFill/>
          </a:ln>
        </p:spPr>
        <p:txBody>
          <a:bodyPr anchorCtr="0" anchor="b"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b="1" sz="2400"/>
            </a:lvl1pPr>
            <a:lvl2pPr indent="-228600" lvl="1" marL="914400" algn="l">
              <a:lnSpc>
                <a:spcPct val="100000"/>
              </a:lnSpc>
              <a:spcBef>
                <a:spcPts val="360"/>
              </a:spcBef>
              <a:spcAft>
                <a:spcPts val="0"/>
              </a:spcAft>
              <a:buSzPts val="1400"/>
              <a:buFont typeface="Arial"/>
              <a:buNone/>
              <a:defRPr b="1" sz="2000"/>
            </a:lvl2pPr>
            <a:lvl3pPr indent="-228600" lvl="2" marL="1371600" algn="l">
              <a:lnSpc>
                <a:spcPct val="100000"/>
              </a:lnSpc>
              <a:spcBef>
                <a:spcPts val="360"/>
              </a:spcBef>
              <a:spcAft>
                <a:spcPts val="0"/>
              </a:spcAft>
              <a:buSzPts val="1400"/>
              <a:buFont typeface="Arial"/>
              <a:buNone/>
              <a:defRPr b="1" sz="1800"/>
            </a:lvl3pPr>
            <a:lvl4pPr indent="-228600" lvl="3" marL="1828800" algn="l">
              <a:lnSpc>
                <a:spcPct val="100000"/>
              </a:lnSpc>
              <a:spcBef>
                <a:spcPts val="360"/>
              </a:spcBef>
              <a:spcAft>
                <a:spcPts val="0"/>
              </a:spcAft>
              <a:buSzPts val="1400"/>
              <a:buFont typeface="Arial"/>
              <a:buNone/>
              <a:defRPr b="1" sz="1600"/>
            </a:lvl4pPr>
            <a:lvl5pPr indent="-228600" lvl="4" marL="2286000" algn="l">
              <a:lnSpc>
                <a:spcPct val="100000"/>
              </a:lnSpc>
              <a:spcBef>
                <a:spcPts val="360"/>
              </a:spcBef>
              <a:spcAft>
                <a:spcPts val="0"/>
              </a:spcAft>
              <a:buSzPts val="1400"/>
              <a:buFont typeface="Arial"/>
              <a:buNone/>
              <a:defRPr b="1" sz="1600"/>
            </a:lvl5pPr>
            <a:lvl6pPr indent="-228600" lvl="5" marL="2743200" algn="l">
              <a:lnSpc>
                <a:spcPct val="100000"/>
              </a:lnSpc>
              <a:spcBef>
                <a:spcPts val="400"/>
              </a:spcBef>
              <a:spcAft>
                <a:spcPts val="0"/>
              </a:spcAft>
              <a:buSzPts val="1400"/>
              <a:buFont typeface="Calibri"/>
              <a:buNone/>
              <a:defRPr b="1" sz="1600"/>
            </a:lvl6pPr>
            <a:lvl7pPr indent="-228600" lvl="6" marL="3200400" algn="l">
              <a:lnSpc>
                <a:spcPct val="100000"/>
              </a:lnSpc>
              <a:spcBef>
                <a:spcPts val="400"/>
              </a:spcBef>
              <a:spcAft>
                <a:spcPts val="0"/>
              </a:spcAft>
              <a:buSzPts val="1400"/>
              <a:buFont typeface="Calibri"/>
              <a:buNone/>
              <a:defRPr b="1" sz="1600"/>
            </a:lvl7pPr>
            <a:lvl8pPr indent="-228600" lvl="7" marL="3657600" algn="l">
              <a:lnSpc>
                <a:spcPct val="100000"/>
              </a:lnSpc>
              <a:spcBef>
                <a:spcPts val="400"/>
              </a:spcBef>
              <a:spcAft>
                <a:spcPts val="0"/>
              </a:spcAft>
              <a:buSzPts val="1400"/>
              <a:buFont typeface="Calibri"/>
              <a:buNone/>
              <a:defRPr b="1" sz="1600"/>
            </a:lvl8pPr>
            <a:lvl9pPr indent="-228600" lvl="8" marL="4114800" algn="l">
              <a:lnSpc>
                <a:spcPct val="100000"/>
              </a:lnSpc>
              <a:spcBef>
                <a:spcPts val="400"/>
              </a:spcBef>
              <a:spcAft>
                <a:spcPts val="0"/>
              </a:spcAft>
              <a:buSzPts val="1400"/>
              <a:buFont typeface="Calibri"/>
              <a:buNone/>
              <a:defRPr b="1" sz="1600"/>
            </a:lvl9pPr>
          </a:lstStyle>
          <a:p/>
        </p:txBody>
      </p:sp>
      <p:sp>
        <p:nvSpPr>
          <p:cNvPr id="52" name="Google Shape;52;p16"/>
          <p:cNvSpPr txBox="1"/>
          <p:nvPr>
            <p:ph idx="4" type="body"/>
          </p:nvPr>
        </p:nvSpPr>
        <p:spPr>
          <a:xfrm>
            <a:off x="4645025" y="2174875"/>
            <a:ext cx="4041900" cy="39513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2400"/>
            </a:lvl1pPr>
            <a:lvl2pPr indent="-317500" lvl="1" marL="914400" algn="l">
              <a:lnSpc>
                <a:spcPct val="100000"/>
              </a:lnSpc>
              <a:spcBef>
                <a:spcPts val="360"/>
              </a:spcBef>
              <a:spcAft>
                <a:spcPts val="0"/>
              </a:spcAft>
              <a:buSzPts val="1400"/>
              <a:buChar char="–"/>
              <a:defRPr sz="2000"/>
            </a:lvl2pPr>
            <a:lvl3pPr indent="-317500" lvl="2" marL="1371600" algn="l">
              <a:lnSpc>
                <a:spcPct val="100000"/>
              </a:lnSpc>
              <a:spcBef>
                <a:spcPts val="360"/>
              </a:spcBef>
              <a:spcAft>
                <a:spcPts val="0"/>
              </a:spcAft>
              <a:buSzPts val="1400"/>
              <a:buChar char="•"/>
              <a:defRPr sz="1800"/>
            </a:lvl3pPr>
            <a:lvl4pPr indent="-317500" lvl="3" marL="1828800" algn="l">
              <a:lnSpc>
                <a:spcPct val="100000"/>
              </a:lnSpc>
              <a:spcBef>
                <a:spcPts val="360"/>
              </a:spcBef>
              <a:spcAft>
                <a:spcPts val="0"/>
              </a:spcAft>
              <a:buSzPts val="1400"/>
              <a:buChar char="–"/>
              <a:defRPr sz="1600"/>
            </a:lvl4pPr>
            <a:lvl5pPr indent="-317500" lvl="4" marL="2286000" algn="l">
              <a:lnSpc>
                <a:spcPct val="100000"/>
              </a:lnSpc>
              <a:spcBef>
                <a:spcPts val="360"/>
              </a:spcBef>
              <a:spcAft>
                <a:spcPts val="0"/>
              </a:spcAft>
              <a:buSzPts val="1400"/>
              <a:buChar char="»"/>
              <a:defRPr sz="1600"/>
            </a:lvl5pPr>
            <a:lvl6pPr indent="-317500" lvl="5" marL="2743200" algn="l">
              <a:lnSpc>
                <a:spcPct val="100000"/>
              </a:lnSpc>
              <a:spcBef>
                <a:spcPts val="400"/>
              </a:spcBef>
              <a:spcAft>
                <a:spcPts val="0"/>
              </a:spcAft>
              <a:buSzPts val="1400"/>
              <a:buChar char="•"/>
              <a:defRPr sz="1600"/>
            </a:lvl6pPr>
            <a:lvl7pPr indent="-317500" lvl="6" marL="3200400" algn="l">
              <a:lnSpc>
                <a:spcPct val="100000"/>
              </a:lnSpc>
              <a:spcBef>
                <a:spcPts val="400"/>
              </a:spcBef>
              <a:spcAft>
                <a:spcPts val="0"/>
              </a:spcAft>
              <a:buSzPts val="1400"/>
              <a:buChar char="•"/>
              <a:defRPr sz="1600"/>
            </a:lvl7pPr>
            <a:lvl8pPr indent="-317500" lvl="7" marL="3657600" algn="l">
              <a:lnSpc>
                <a:spcPct val="100000"/>
              </a:lnSpc>
              <a:spcBef>
                <a:spcPts val="400"/>
              </a:spcBef>
              <a:spcAft>
                <a:spcPts val="0"/>
              </a:spcAft>
              <a:buSzPts val="1400"/>
              <a:buChar char="•"/>
              <a:defRPr sz="1600"/>
            </a:lvl8pPr>
            <a:lvl9pPr indent="-317500" lvl="8" marL="4114800" algn="l">
              <a:lnSpc>
                <a:spcPct val="100000"/>
              </a:lnSpc>
              <a:spcBef>
                <a:spcPts val="400"/>
              </a:spcBef>
              <a:spcAft>
                <a:spcPts val="0"/>
              </a:spcAft>
              <a:buSzPts val="1400"/>
              <a:buChar char="•"/>
              <a:defRPr sz="1600"/>
            </a:lvl9pPr>
          </a:lstStyle>
          <a:p/>
        </p:txBody>
      </p:sp>
      <p:sp>
        <p:nvSpPr>
          <p:cNvPr id="53" name="Google Shape;53;p16"/>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4" name="Google Shape;54;p16"/>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5" name="Google Shape;55;p1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6" name="Shape 56"/>
        <p:cNvGrpSpPr/>
        <p:nvPr/>
      </p:nvGrpSpPr>
      <p:grpSpPr>
        <a:xfrm>
          <a:off x="0" y="0"/>
          <a:ext cx="0" cy="0"/>
          <a:chOff x="0" y="0"/>
          <a:chExt cx="0" cy="0"/>
        </a:xfrm>
      </p:grpSpPr>
      <p:sp>
        <p:nvSpPr>
          <p:cNvPr id="57" name="Google Shape;57;p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1"/>
              </a:buClr>
              <a:buSzPts val="1400"/>
              <a:buFont typeface="Helvetica Neue"/>
              <a:buNone/>
              <a:defRPr b="1" sz="2400">
                <a:solidFill>
                  <a:schemeClr val="dk1"/>
                </a:solidFill>
                <a:latin typeface="Helvetica Neue"/>
                <a:ea typeface="Helvetica Neue"/>
                <a:cs typeface="Helvetica Neue"/>
                <a:sym typeface="Helvetica Neue"/>
              </a:defRPr>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58" name="Google Shape;58;p17"/>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59" name="Google Shape;59;p17"/>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0" name="Google Shape;60;p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61" name="Shape 61"/>
        <p:cNvGrpSpPr/>
        <p:nvPr/>
      </p:nvGrpSpPr>
      <p:grpSpPr>
        <a:xfrm>
          <a:off x="0" y="0"/>
          <a:ext cx="0" cy="0"/>
          <a:chOff x="0" y="0"/>
          <a:chExt cx="0" cy="0"/>
        </a:xfrm>
      </p:grpSpPr>
      <p:sp>
        <p:nvSpPr>
          <p:cNvPr id="62" name="Google Shape;62;p18"/>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3" name="Google Shape;63;p18"/>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1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5" name="Shape 65"/>
        <p:cNvGrpSpPr/>
        <p:nvPr/>
      </p:nvGrpSpPr>
      <p:grpSpPr>
        <a:xfrm>
          <a:off x="0" y="0"/>
          <a:ext cx="0" cy="0"/>
          <a:chOff x="0" y="0"/>
          <a:chExt cx="0" cy="0"/>
        </a:xfrm>
      </p:grpSpPr>
      <p:sp>
        <p:nvSpPr>
          <p:cNvPr id="66" name="Google Shape;66;p19"/>
          <p:cNvSpPr txBox="1"/>
          <p:nvPr>
            <p:ph type="title"/>
          </p:nvPr>
        </p:nvSpPr>
        <p:spPr>
          <a:xfrm>
            <a:off x="457200" y="273050"/>
            <a:ext cx="3008400" cy="11619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1400"/>
              <a:buNone/>
              <a:defRPr b="1" sz="2000"/>
            </a:lvl1pPr>
            <a:lvl2pPr lvl="1" algn="l">
              <a:lnSpc>
                <a:spcPct val="100000"/>
              </a:lnSpc>
              <a:spcBef>
                <a:spcPts val="0"/>
              </a:spcBef>
              <a:spcAft>
                <a:spcPts val="0"/>
              </a:spcAft>
              <a:buSzPts val="1400"/>
              <a:buChar char="○"/>
              <a:defRPr/>
            </a:lvl2pPr>
            <a:lvl3pPr lvl="2" algn="l">
              <a:lnSpc>
                <a:spcPct val="100000"/>
              </a:lnSpc>
              <a:spcBef>
                <a:spcPts val="0"/>
              </a:spcBef>
              <a:spcAft>
                <a:spcPts val="0"/>
              </a:spcAft>
              <a:buSzPts val="1400"/>
              <a:buChar char="■"/>
              <a:defRPr/>
            </a:lvl3pPr>
            <a:lvl4pPr lvl="3" algn="l">
              <a:lnSpc>
                <a:spcPct val="100000"/>
              </a:lnSpc>
              <a:spcBef>
                <a:spcPts val="0"/>
              </a:spcBef>
              <a:spcAft>
                <a:spcPts val="0"/>
              </a:spcAft>
              <a:buSzPts val="1400"/>
              <a:buChar char="●"/>
              <a:defRPr/>
            </a:lvl4pPr>
            <a:lvl5pPr lvl="4" algn="l">
              <a:lnSpc>
                <a:spcPct val="100000"/>
              </a:lnSpc>
              <a:spcBef>
                <a:spcPts val="0"/>
              </a:spcBef>
              <a:spcAft>
                <a:spcPts val="0"/>
              </a:spcAft>
              <a:buSzPts val="1400"/>
              <a:buChar char="○"/>
              <a:defRPr/>
            </a:lvl5pPr>
            <a:lvl6pPr lvl="5" algn="l">
              <a:lnSpc>
                <a:spcPct val="100000"/>
              </a:lnSpc>
              <a:spcBef>
                <a:spcPts val="0"/>
              </a:spcBef>
              <a:spcAft>
                <a:spcPts val="0"/>
              </a:spcAft>
              <a:buSzPts val="1400"/>
              <a:buChar char="■"/>
              <a:defRPr/>
            </a:lvl6pPr>
            <a:lvl7pPr lvl="6" algn="l">
              <a:lnSpc>
                <a:spcPct val="100000"/>
              </a:lnSpc>
              <a:spcBef>
                <a:spcPts val="0"/>
              </a:spcBef>
              <a:spcAft>
                <a:spcPts val="0"/>
              </a:spcAft>
              <a:buSzPts val="1400"/>
              <a:buChar char="●"/>
              <a:defRPr/>
            </a:lvl7pPr>
            <a:lvl8pPr lvl="7" algn="l">
              <a:lnSpc>
                <a:spcPct val="100000"/>
              </a:lnSpc>
              <a:spcBef>
                <a:spcPts val="0"/>
              </a:spcBef>
              <a:spcAft>
                <a:spcPts val="0"/>
              </a:spcAft>
              <a:buSzPts val="1400"/>
              <a:buChar char="○"/>
              <a:defRPr/>
            </a:lvl8pPr>
            <a:lvl9pPr lvl="8" algn="l">
              <a:lnSpc>
                <a:spcPct val="100000"/>
              </a:lnSpc>
              <a:spcBef>
                <a:spcPts val="0"/>
              </a:spcBef>
              <a:spcAft>
                <a:spcPts val="0"/>
              </a:spcAft>
              <a:buSzPts val="1400"/>
              <a:buChar char="■"/>
              <a:defRPr/>
            </a:lvl9pPr>
          </a:lstStyle>
          <a:p/>
        </p:txBody>
      </p:sp>
      <p:sp>
        <p:nvSpPr>
          <p:cNvPr id="67" name="Google Shape;67;p19"/>
          <p:cNvSpPr txBox="1"/>
          <p:nvPr>
            <p:ph idx="1" type="body"/>
          </p:nvPr>
        </p:nvSpPr>
        <p:spPr>
          <a:xfrm>
            <a:off x="3575050" y="273050"/>
            <a:ext cx="5111700" cy="5853000"/>
          </a:xfrm>
          <a:prstGeom prst="rect">
            <a:avLst/>
          </a:prstGeom>
          <a:noFill/>
          <a:ln>
            <a:noFill/>
          </a:ln>
        </p:spPr>
        <p:txBody>
          <a:bodyPr anchorCtr="0" anchor="t" bIns="91425" lIns="91425" spcFirstLastPara="1" rIns="91425" wrap="square" tIns="91425">
            <a:noAutofit/>
          </a:bodyPr>
          <a:lstStyle>
            <a:lvl1pPr indent="-317500" lvl="0" marL="457200" algn="l">
              <a:lnSpc>
                <a:spcPct val="100000"/>
              </a:lnSpc>
              <a:spcBef>
                <a:spcPts val="360"/>
              </a:spcBef>
              <a:spcAft>
                <a:spcPts val="0"/>
              </a:spcAft>
              <a:buSzPts val="1400"/>
              <a:buChar char="•"/>
              <a:defRPr sz="3200"/>
            </a:lvl1pPr>
            <a:lvl2pPr indent="-317500" lvl="1" marL="914400" algn="l">
              <a:lnSpc>
                <a:spcPct val="100000"/>
              </a:lnSpc>
              <a:spcBef>
                <a:spcPts val="360"/>
              </a:spcBef>
              <a:spcAft>
                <a:spcPts val="0"/>
              </a:spcAft>
              <a:buSzPts val="1400"/>
              <a:buChar char="–"/>
              <a:defRPr sz="2800"/>
            </a:lvl2pPr>
            <a:lvl3pPr indent="-317500" lvl="2" marL="1371600" algn="l">
              <a:lnSpc>
                <a:spcPct val="100000"/>
              </a:lnSpc>
              <a:spcBef>
                <a:spcPts val="360"/>
              </a:spcBef>
              <a:spcAft>
                <a:spcPts val="0"/>
              </a:spcAft>
              <a:buSzPts val="1400"/>
              <a:buChar char="•"/>
              <a:defRPr sz="2400"/>
            </a:lvl3pPr>
            <a:lvl4pPr indent="-317500" lvl="3" marL="1828800" algn="l">
              <a:lnSpc>
                <a:spcPct val="100000"/>
              </a:lnSpc>
              <a:spcBef>
                <a:spcPts val="360"/>
              </a:spcBef>
              <a:spcAft>
                <a:spcPts val="0"/>
              </a:spcAft>
              <a:buSzPts val="1400"/>
              <a:buChar char="–"/>
              <a:defRPr sz="2000"/>
            </a:lvl4pPr>
            <a:lvl5pPr indent="-317500" lvl="4" marL="2286000" algn="l">
              <a:lnSpc>
                <a:spcPct val="100000"/>
              </a:lnSpc>
              <a:spcBef>
                <a:spcPts val="360"/>
              </a:spcBef>
              <a:spcAft>
                <a:spcPts val="0"/>
              </a:spcAft>
              <a:buSzPts val="1400"/>
              <a:buChar char="»"/>
              <a:defRPr sz="2000"/>
            </a:lvl5pPr>
            <a:lvl6pPr indent="-317500" lvl="5" marL="2743200" algn="l">
              <a:lnSpc>
                <a:spcPct val="100000"/>
              </a:lnSpc>
              <a:spcBef>
                <a:spcPts val="400"/>
              </a:spcBef>
              <a:spcAft>
                <a:spcPts val="0"/>
              </a:spcAft>
              <a:buSzPts val="1400"/>
              <a:buChar char="•"/>
              <a:defRPr sz="2000"/>
            </a:lvl6pPr>
            <a:lvl7pPr indent="-317500" lvl="6" marL="3200400" algn="l">
              <a:lnSpc>
                <a:spcPct val="100000"/>
              </a:lnSpc>
              <a:spcBef>
                <a:spcPts val="400"/>
              </a:spcBef>
              <a:spcAft>
                <a:spcPts val="0"/>
              </a:spcAft>
              <a:buSzPts val="1400"/>
              <a:buChar char="•"/>
              <a:defRPr sz="2000"/>
            </a:lvl7pPr>
            <a:lvl8pPr indent="-317500" lvl="7" marL="3657600" algn="l">
              <a:lnSpc>
                <a:spcPct val="100000"/>
              </a:lnSpc>
              <a:spcBef>
                <a:spcPts val="400"/>
              </a:spcBef>
              <a:spcAft>
                <a:spcPts val="0"/>
              </a:spcAft>
              <a:buSzPts val="1400"/>
              <a:buChar char="•"/>
              <a:defRPr sz="2000"/>
            </a:lvl8pPr>
            <a:lvl9pPr indent="-317500" lvl="8" marL="4114800" algn="l">
              <a:lnSpc>
                <a:spcPct val="100000"/>
              </a:lnSpc>
              <a:spcBef>
                <a:spcPts val="400"/>
              </a:spcBef>
              <a:spcAft>
                <a:spcPts val="0"/>
              </a:spcAft>
              <a:buSzPts val="1400"/>
              <a:buChar char="•"/>
              <a:defRPr sz="2000"/>
            </a:lvl9pPr>
          </a:lstStyle>
          <a:p/>
        </p:txBody>
      </p:sp>
      <p:sp>
        <p:nvSpPr>
          <p:cNvPr id="68" name="Google Shape;68;p19"/>
          <p:cNvSpPr txBox="1"/>
          <p:nvPr>
            <p:ph idx="2" type="body"/>
          </p:nvPr>
        </p:nvSpPr>
        <p:spPr>
          <a:xfrm>
            <a:off x="457200" y="1435100"/>
            <a:ext cx="3008400" cy="4691100"/>
          </a:xfrm>
          <a:prstGeom prst="rect">
            <a:avLst/>
          </a:prstGeom>
          <a:noFill/>
          <a:ln>
            <a:noFill/>
          </a:ln>
        </p:spPr>
        <p:txBody>
          <a:bodyPr anchorCtr="0" anchor="t" bIns="91425" lIns="91425" spcFirstLastPara="1" rIns="91425" wrap="square" tIns="91425">
            <a:noAutofit/>
          </a:bodyPr>
          <a:lstStyle>
            <a:lvl1pPr indent="-228600" lvl="0" marL="457200" algn="l">
              <a:lnSpc>
                <a:spcPct val="100000"/>
              </a:lnSpc>
              <a:spcBef>
                <a:spcPts val="360"/>
              </a:spcBef>
              <a:spcAft>
                <a:spcPts val="0"/>
              </a:spcAft>
              <a:buSzPts val="1400"/>
              <a:buFont typeface="Arial"/>
              <a:buNone/>
              <a:defRPr sz="1400"/>
            </a:lvl1pPr>
            <a:lvl2pPr indent="-228600" lvl="1" marL="914400" algn="l">
              <a:lnSpc>
                <a:spcPct val="100000"/>
              </a:lnSpc>
              <a:spcBef>
                <a:spcPts val="360"/>
              </a:spcBef>
              <a:spcAft>
                <a:spcPts val="0"/>
              </a:spcAft>
              <a:buSzPts val="1400"/>
              <a:buFont typeface="Arial"/>
              <a:buNone/>
              <a:defRPr sz="1200"/>
            </a:lvl2pPr>
            <a:lvl3pPr indent="-228600" lvl="2" marL="1371600" algn="l">
              <a:lnSpc>
                <a:spcPct val="100000"/>
              </a:lnSpc>
              <a:spcBef>
                <a:spcPts val="360"/>
              </a:spcBef>
              <a:spcAft>
                <a:spcPts val="0"/>
              </a:spcAft>
              <a:buSzPts val="1400"/>
              <a:buFont typeface="Arial"/>
              <a:buNone/>
              <a:defRPr sz="1000"/>
            </a:lvl3pPr>
            <a:lvl4pPr indent="-228600" lvl="3" marL="1828800" algn="l">
              <a:lnSpc>
                <a:spcPct val="100000"/>
              </a:lnSpc>
              <a:spcBef>
                <a:spcPts val="360"/>
              </a:spcBef>
              <a:spcAft>
                <a:spcPts val="0"/>
              </a:spcAft>
              <a:buSzPts val="1400"/>
              <a:buFont typeface="Arial"/>
              <a:buNone/>
              <a:defRPr sz="900"/>
            </a:lvl4pPr>
            <a:lvl5pPr indent="-228600" lvl="4" marL="2286000" algn="l">
              <a:lnSpc>
                <a:spcPct val="100000"/>
              </a:lnSpc>
              <a:spcBef>
                <a:spcPts val="360"/>
              </a:spcBef>
              <a:spcAft>
                <a:spcPts val="0"/>
              </a:spcAft>
              <a:buSzPts val="1400"/>
              <a:buFont typeface="Arial"/>
              <a:buNone/>
              <a:defRPr sz="900"/>
            </a:lvl5pPr>
            <a:lvl6pPr indent="-228600" lvl="5" marL="2743200" algn="l">
              <a:lnSpc>
                <a:spcPct val="100000"/>
              </a:lnSpc>
              <a:spcBef>
                <a:spcPts val="400"/>
              </a:spcBef>
              <a:spcAft>
                <a:spcPts val="0"/>
              </a:spcAft>
              <a:buSzPts val="1400"/>
              <a:buFont typeface="Calibri"/>
              <a:buNone/>
              <a:defRPr sz="900"/>
            </a:lvl6pPr>
            <a:lvl7pPr indent="-228600" lvl="6" marL="3200400" algn="l">
              <a:lnSpc>
                <a:spcPct val="100000"/>
              </a:lnSpc>
              <a:spcBef>
                <a:spcPts val="400"/>
              </a:spcBef>
              <a:spcAft>
                <a:spcPts val="0"/>
              </a:spcAft>
              <a:buSzPts val="1400"/>
              <a:buFont typeface="Calibri"/>
              <a:buNone/>
              <a:defRPr sz="900"/>
            </a:lvl7pPr>
            <a:lvl8pPr indent="-228600" lvl="7" marL="3657600" algn="l">
              <a:lnSpc>
                <a:spcPct val="100000"/>
              </a:lnSpc>
              <a:spcBef>
                <a:spcPts val="400"/>
              </a:spcBef>
              <a:spcAft>
                <a:spcPts val="0"/>
              </a:spcAft>
              <a:buSzPts val="1400"/>
              <a:buFont typeface="Calibri"/>
              <a:buNone/>
              <a:defRPr sz="900"/>
            </a:lvl8pPr>
            <a:lvl9pPr indent="-228600" lvl="8" marL="4114800" algn="l">
              <a:lnSpc>
                <a:spcPct val="100000"/>
              </a:lnSpc>
              <a:spcBef>
                <a:spcPts val="400"/>
              </a:spcBef>
              <a:spcAft>
                <a:spcPts val="0"/>
              </a:spcAft>
              <a:buSzPts val="1400"/>
              <a:buFont typeface="Calibri"/>
              <a:buNone/>
              <a:defRPr sz="900"/>
            </a:lvl9pPr>
          </a:lstStyle>
          <a:p/>
        </p:txBody>
      </p:sp>
      <p:sp>
        <p:nvSpPr>
          <p:cNvPr id="69" name="Google Shape;69;p19"/>
          <p:cNvSpPr txBox="1"/>
          <p:nvPr>
            <p:ph idx="10" type="dt"/>
          </p:nvPr>
        </p:nvSpPr>
        <p:spPr>
          <a:xfrm>
            <a:off x="457200" y="6356350"/>
            <a:ext cx="2133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0" name="Google Shape;70;p19"/>
          <p:cNvSpPr txBox="1"/>
          <p:nvPr>
            <p:ph idx="11" type="ftr"/>
          </p:nvPr>
        </p:nvSpPr>
        <p:spPr>
          <a:xfrm>
            <a:off x="3124200" y="6356350"/>
            <a:ext cx="2895600" cy="3651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Char char="■"/>
              <a:defRPr b="0" i="0" sz="1800" u="none" cap="none" strike="noStrike">
                <a:solidFill>
                  <a:schemeClr val="dk1"/>
                </a:solidFill>
                <a:latin typeface="Calibri"/>
                <a:ea typeface="Calibri"/>
                <a:cs typeface="Calibri"/>
                <a:sym typeface="Calibri"/>
              </a:defRPr>
            </a:lvl9pPr>
          </a:lstStyle>
          <a:p/>
        </p:txBody>
      </p:sp>
      <p:sp>
        <p:nvSpPr>
          <p:cNvPr id="71" name="Google Shape;71;p1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400"/>
              <a:buFont typeface="Helvetica Neue"/>
              <a:buNone/>
              <a:defRPr b="1" i="0" sz="2400" u="none" cap="none" strike="noStrike">
                <a:solidFill>
                  <a:schemeClr val="dk1"/>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 name="Google Shape;11;p10"/>
          <p:cNvSpPr txBox="1"/>
          <p:nvPr>
            <p:ph idx="1" type="body"/>
          </p:nvPr>
        </p:nvSpPr>
        <p:spPr>
          <a:xfrm>
            <a:off x="446856" y="980728"/>
            <a:ext cx="8229600" cy="45261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1pPr>
            <a:lvl2pPr indent="-317500" lvl="1" marL="9144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2pPr>
            <a:lvl3pPr indent="-317500" lvl="2" marL="13716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3pPr>
            <a:lvl4pPr indent="-317500" lvl="3" marL="18288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4pPr>
            <a:lvl5pPr indent="-317500" lvl="4" marL="2286000" marR="0" rtl="0" algn="l">
              <a:lnSpc>
                <a:spcPct val="100000"/>
              </a:lnSpc>
              <a:spcBef>
                <a:spcPts val="360"/>
              </a:spcBef>
              <a:spcAft>
                <a:spcPts val="0"/>
              </a:spcAft>
              <a:buClr>
                <a:schemeClr val="dk1"/>
              </a:buClr>
              <a:buSzPts val="1400"/>
              <a:buFont typeface="Arial"/>
              <a:buChar char="»"/>
              <a:defRPr b="0" i="0" sz="1800" u="none" cap="none" strike="noStrike">
                <a:solidFill>
                  <a:schemeClr val="dk1"/>
                </a:solidFill>
                <a:latin typeface="Arial"/>
                <a:ea typeface="Arial"/>
                <a:cs typeface="Arial"/>
                <a:sym typeface="Arial"/>
              </a:defRPr>
            </a:lvl5pPr>
            <a:lvl6pPr indent="-317500" lvl="5" marL="27432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6pPr>
            <a:lvl7pPr indent="-317500" lvl="6" marL="32004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7pPr>
            <a:lvl8pPr indent="-317500" lvl="7" marL="36576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8pPr>
            <a:lvl9pPr indent="-317500" lvl="8" marL="4114800" marR="0" rtl="0" algn="l">
              <a:lnSpc>
                <a:spcPct val="100000"/>
              </a:lnSpc>
              <a:spcBef>
                <a:spcPts val="400"/>
              </a:spcBef>
              <a:spcAft>
                <a:spcPts val="0"/>
              </a:spcAft>
              <a:buClr>
                <a:schemeClr val="dk1"/>
              </a:buClr>
              <a:buSzPts val="1400"/>
              <a:buFont typeface="Arial"/>
              <a:buChar char="•"/>
              <a:defRPr b="0" i="0" sz="2000" u="none" cap="none" strike="noStrike">
                <a:solidFill>
                  <a:schemeClr val="dk1"/>
                </a:solidFill>
                <a:latin typeface="Calibri"/>
                <a:ea typeface="Calibri"/>
                <a:cs typeface="Calibri"/>
                <a:sym typeface="Calibri"/>
              </a:defRPr>
            </a:lvl9pPr>
          </a:lstStyle>
          <a:p/>
        </p:txBody>
      </p:sp>
      <p:sp>
        <p:nvSpPr>
          <p:cNvPr id="12" name="Google Shape;12;p1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13" name="Google Shape;13;p10"/>
          <p:cNvSpPr/>
          <p:nvPr/>
        </p:nvSpPr>
        <p:spPr>
          <a:xfrm>
            <a:off x="0" y="-1"/>
            <a:ext cx="9144000" cy="108000"/>
          </a:xfrm>
          <a:prstGeom prst="flowChartProcess">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4" name="Google Shape;14;p10"/>
          <p:cNvCxnSpPr/>
          <p:nvPr/>
        </p:nvCxnSpPr>
        <p:spPr>
          <a:xfrm>
            <a:off x="0" y="713904"/>
            <a:ext cx="9144000" cy="0"/>
          </a:xfrm>
          <a:prstGeom prst="straightConnector1">
            <a:avLst/>
          </a:prstGeom>
          <a:noFill/>
          <a:ln cap="flat" cmpd="sng" w="28575">
            <a:solidFill>
              <a:srgbClr val="4A7DBA"/>
            </a:solidFill>
            <a:prstDash val="solid"/>
            <a:round/>
            <a:headEnd len="sm" w="sm" type="none"/>
            <a:tailEnd len="sm" w="sm" type="none"/>
          </a:ln>
        </p:spPr>
      </p:cxnSp>
      <p:sp>
        <p:nvSpPr>
          <p:cNvPr id="15" name="Google Shape;15;p1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 Id="rId4" Type="http://schemas.openxmlformats.org/officeDocument/2006/relationships/image" Target="../media/image36.png"/><Relationship Id="rId5" Type="http://schemas.openxmlformats.org/officeDocument/2006/relationships/image" Target="../media/image34.png"/><Relationship Id="rId6"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2.png"/><Relationship Id="rId13" Type="http://schemas.openxmlformats.org/officeDocument/2006/relationships/image" Target="../media/image14.png"/><Relationship Id="rId12" Type="http://schemas.openxmlformats.org/officeDocument/2006/relationships/image" Target="../media/image2.pn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1.png"/><Relationship Id="rId9" Type="http://schemas.openxmlformats.org/officeDocument/2006/relationships/image" Target="../media/image7.png"/><Relationship Id="rId15" Type="http://schemas.openxmlformats.org/officeDocument/2006/relationships/image" Target="../media/image13.png"/><Relationship Id="rId14" Type="http://schemas.openxmlformats.org/officeDocument/2006/relationships/image" Target="../media/image9.png"/><Relationship Id="rId17" Type="http://schemas.openxmlformats.org/officeDocument/2006/relationships/hyperlink" Target="http://mthama.eti.br/" TargetMode="External"/><Relationship Id="rId16" Type="http://schemas.openxmlformats.org/officeDocument/2006/relationships/image" Target="../media/image5.png"/><Relationship Id="rId5" Type="http://schemas.openxmlformats.org/officeDocument/2006/relationships/image" Target="../media/image18.png"/><Relationship Id="rId6" Type="http://schemas.openxmlformats.org/officeDocument/2006/relationships/image" Target="../media/image6.png"/><Relationship Id="rId18" Type="http://schemas.openxmlformats.org/officeDocument/2006/relationships/image" Target="../media/image17.jpg"/><Relationship Id="rId7" Type="http://schemas.openxmlformats.org/officeDocument/2006/relationships/image" Target="../media/image10.png"/><Relationship Id="rId8" Type="http://schemas.openxmlformats.org/officeDocument/2006/relationships/image" Target="../media/image1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github.com/marcelohama/data-science-test"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8.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4.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19.png"/><Relationship Id="rId5" Type="http://schemas.openxmlformats.org/officeDocument/2006/relationships/hyperlink" Target="https://spark.apache.org/docs/latest/api/pytho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66.png"/><Relationship Id="rId4" Type="http://schemas.openxmlformats.org/officeDocument/2006/relationships/hyperlink" Target="http://www.mypassionfor.net/2020/03/11/8-fallacies-of-distributed-comput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hyperlink" Target="https://hbase.apache.org/" TargetMode="External"/><Relationship Id="rId4" Type="http://schemas.openxmlformats.org/officeDocument/2006/relationships/image" Target="../media/image55.png"/><Relationship Id="rId5"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hyperlink" Target="https://realpython.com/pyspark-intro/" TargetMode="External"/><Relationship Id="rId4" Type="http://schemas.openxmlformats.org/officeDocument/2006/relationships/hyperlink" Target="https://docs.docker.com/" TargetMode="External"/><Relationship Id="rId5" Type="http://schemas.openxmlformats.org/officeDocument/2006/relationships/hyperlink" Target="https://github.com/jupyter/docker-stacks/tree/master/pyspark-notebook" TargetMode="External"/><Relationship Id="rId6" Type="http://schemas.openxmlformats.org/officeDocument/2006/relationships/hyperlink" Target="http://127.0.0.1:8888/?token="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6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6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4.png"/></Relationships>
</file>

<file path=ppt/slides/_rels/slide57.xml.rels><?xml version="1.0" encoding="UTF-8" standalone="yes"?><Relationships xmlns="http://schemas.openxmlformats.org/package/2006/relationships"><Relationship Id="rId11" Type="http://schemas.openxmlformats.org/officeDocument/2006/relationships/hyperlink" Target="https://www.saedsayad.com/clustering_kmeans.htm" TargetMode="External"/><Relationship Id="rId10" Type="http://schemas.openxmlformats.org/officeDocument/2006/relationships/hyperlink" Target="https://developers.google.com/machine-learning/clustering/algorithm/advantages-disadvantages" TargetMode="External"/><Relationship Id="rId13" Type="http://schemas.openxmlformats.org/officeDocument/2006/relationships/hyperlink" Target="https://pt.slideshare.net/FilipIlievski1/nosql-databases-81296901" TargetMode="External"/><Relationship Id="rId12" Type="http://schemas.openxmlformats.org/officeDocument/2006/relationships/hyperlink" Target="https://www.kaggle.com/akram24/mall-customers/version/1" TargetMode="External"/><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hyperlink" Target="mailto:marcelo@mthama.eti.br" TargetMode="External"/><Relationship Id="rId4" Type="http://schemas.openxmlformats.org/officeDocument/2006/relationships/hyperlink" Target="https://operdata.com.br/blog/coeficientes-de-correlacao/" TargetMode="External"/><Relationship Id="rId9" Type="http://schemas.openxmlformats.org/officeDocument/2006/relationships/hyperlink" Target="https://minerandodados.com.br/analise-e-agrupamento-de-clientes-com-machine-learning-k-means/" TargetMode="External"/><Relationship Id="rId14" Type="http://schemas.openxmlformats.org/officeDocument/2006/relationships/hyperlink" Target="https://blueskyareahm.medium.com/try-hbase-shell-with-docker-image-6547d93df4be" TargetMode="External"/><Relationship Id="rId5" Type="http://schemas.openxmlformats.org/officeDocument/2006/relationships/hyperlink" Target="https://www.youtube.com/watch?v=qqRUsY2Fu0A" TargetMode="External"/><Relationship Id="rId6" Type="http://schemas.openxmlformats.org/officeDocument/2006/relationships/hyperlink" Target="https://sigmoidal.ai/como-implementar-regressao-linear-com-python/" TargetMode="External"/><Relationship Id="rId7" Type="http://schemas.openxmlformats.org/officeDocument/2006/relationships/hyperlink" Target="https://www.w3schools.com/python/python_ml_multiple_regression.asp" TargetMode="External"/><Relationship Id="rId8" Type="http://schemas.openxmlformats.org/officeDocument/2006/relationships/hyperlink" Target="https://www.computersciencemaster.com.br/o-que-e-regressao-linear-multipla-e-como-usar/"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
          <p:cNvSpPr txBox="1"/>
          <p:nvPr>
            <p:ph type="ctrTitle"/>
          </p:nvPr>
        </p:nvSpPr>
        <p:spPr>
          <a:xfrm>
            <a:off x="377325" y="2132852"/>
            <a:ext cx="7772400" cy="16257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Aula Teste</a:t>
            </a:r>
            <a:endParaRPr b="0" sz="4800">
              <a:solidFill>
                <a:srgbClr val="000000"/>
              </a:solidFill>
              <a:latin typeface="Roboto"/>
              <a:ea typeface="Roboto"/>
              <a:cs typeface="Roboto"/>
              <a:sym typeface="Roboto"/>
            </a:endParaRPr>
          </a:p>
          <a:p>
            <a:pPr indent="0" lvl="0" marL="0" rtl="0" algn="l">
              <a:lnSpc>
                <a:spcPct val="100000"/>
              </a:lnSpc>
              <a:spcBef>
                <a:spcPts val="0"/>
              </a:spcBef>
              <a:spcAft>
                <a:spcPts val="0"/>
              </a:spcAft>
              <a:buClr>
                <a:schemeClr val="dk1"/>
              </a:buClr>
              <a:buSzPts val="1100"/>
              <a:buFont typeface="Arial"/>
              <a:buNone/>
            </a:pPr>
            <a:r>
              <a:rPr b="0" lang="pt-BR" sz="4800">
                <a:solidFill>
                  <a:srgbClr val="000000"/>
                </a:solidFill>
                <a:latin typeface="Roboto"/>
                <a:ea typeface="Roboto"/>
                <a:cs typeface="Roboto"/>
                <a:sym typeface="Roboto"/>
              </a:rPr>
              <a:t>Data Science</a:t>
            </a:r>
            <a:endParaRPr b="0" sz="4800">
              <a:solidFill>
                <a:srgbClr val="000000"/>
              </a:solidFill>
              <a:latin typeface="Roboto"/>
              <a:ea typeface="Roboto"/>
              <a:cs typeface="Roboto"/>
              <a:sym typeface="Roboto"/>
            </a:endParaRPr>
          </a:p>
        </p:txBody>
      </p:sp>
      <p:sp>
        <p:nvSpPr>
          <p:cNvPr id="96" name="Google Shape;96;p1"/>
          <p:cNvSpPr txBox="1"/>
          <p:nvPr>
            <p:ph idx="1" type="subTitle"/>
          </p:nvPr>
        </p:nvSpPr>
        <p:spPr>
          <a:xfrm>
            <a:off x="377325" y="3807301"/>
            <a:ext cx="6400800" cy="42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a:solidFill>
                  <a:srgbClr val="000000"/>
                </a:solidFill>
              </a:rPr>
              <a:t>Prof. M.Sc. Marcelo Tomio Hama</a:t>
            </a:r>
            <a:endParaRPr>
              <a:solidFill>
                <a:srgbClr val="000000"/>
              </a:solidFill>
            </a:endParaRPr>
          </a:p>
        </p:txBody>
      </p:sp>
      <p:sp>
        <p:nvSpPr>
          <p:cNvPr id="97" name="Google Shape;97;p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b="0" i="0" lang="pt-BR" sz="1200" u="none" cap="none" strike="noStrike">
                <a:solidFill>
                  <a:srgbClr val="888888"/>
                </a:solidFill>
                <a:latin typeface="Calibri"/>
                <a:ea typeface="Calibri"/>
                <a:cs typeface="Calibri"/>
                <a:sym typeface="Calibri"/>
              </a:rPr>
              <a:t>‹#›</a:t>
            </a:fld>
            <a:endParaRPr b="0" i="0" sz="1200" u="none" cap="none" strike="noStrike">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e56acc617a_0_3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g2e56acc617a_0_3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98" name="Google Shape;198;g2e56acc617a_0_3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99" name="Google Shape;199;g2e56acc617a_0_3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Variância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variância é uma medida de dispersão dos dados, mede o quão afastados os dados estão da média. Quanto maior a variância, mais afastados os dados encontram-se da média. Assim temos a variância populacional.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variancia = X['sepal length (cm)'].var() # Variância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print("Variância ", variancia)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00" name="Google Shape;200;g2e56acc617a_0_326"/>
          <p:cNvPicPr preferRelativeResize="0"/>
          <p:nvPr/>
        </p:nvPicPr>
        <p:blipFill rotWithShape="1">
          <a:blip r:embed="rId3">
            <a:alphaModFix/>
          </a:blip>
          <a:srcRect b="0" l="0" r="0" t="0"/>
          <a:stretch/>
        </p:blipFill>
        <p:spPr>
          <a:xfrm>
            <a:off x="756475" y="4127902"/>
            <a:ext cx="7631050" cy="109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e56acc617a_0_3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g2e56acc617a_0_3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08" name="Google Shape;208;g2e56acc617a_0_3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09" name="Google Shape;209;g2e56acc617a_0_3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Desvio Padrão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desvio padrão (standard deviation) é a raiz quadrada da variância. Toda discussão em relação à variância populacional Vs. amostral se aplica, com as devidas mudanças, ao desvio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desvio = X['sepal length (cm)'].std() # Desvio padrão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print("Desvio padrão ", desvio)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210" name="Google Shape;210;g2e56acc617a_0_335"/>
          <p:cNvPicPr preferRelativeResize="0"/>
          <p:nvPr/>
        </p:nvPicPr>
        <p:blipFill rotWithShape="1">
          <a:blip r:embed="rId3">
            <a:alphaModFix/>
          </a:blip>
          <a:srcRect b="0" l="0" r="0" t="0"/>
          <a:stretch/>
        </p:blipFill>
        <p:spPr>
          <a:xfrm>
            <a:off x="618063" y="3993973"/>
            <a:ext cx="7887176" cy="10931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g2e56acc617a_0_3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g2e56acc617a_0_3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18" name="Google Shape;218;g2e56acc617a_0_3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19" name="Google Shape;219;g2e56acc617a_0_3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Quantis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Quantis são pontos que dividem uma distribuição de probabilidade em partições de tamanhos iguais.  Eles podem ser quartis (sendo o 1º quartil correspondente a 25% dos dados, o segundo quartil correspondente a 50% dos dados – a mediana e o 3º quartil correspondente a 75% dos dados) ou percentis (dividem a amostra em 100 partes).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print('Primeiro quartil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print('Segundo quartil (Mediana)', Q2)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print('Terceiro quartil ', Q3)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20" name="Google Shape;220;g2e56acc617a_0_344"/>
          <p:cNvPicPr preferRelativeResize="0"/>
          <p:nvPr/>
        </p:nvPicPr>
        <p:blipFill rotWithShape="1">
          <a:blip r:embed="rId3">
            <a:alphaModFix/>
          </a:blip>
          <a:srcRect b="0" l="0" r="0" t="0"/>
          <a:stretch/>
        </p:blipFill>
        <p:spPr>
          <a:xfrm>
            <a:off x="3809650" y="3426475"/>
            <a:ext cx="5015301" cy="236619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g2e56acc617a_0_3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g2e56acc617a_0_3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28" name="Google Shape;228;g2e56acc617a_0_3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29" name="Google Shape;229;g2e56acc617a_0_3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Intervalo Interquartil</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IQR (do inglês, Interquartile Range), é a diferença entre o terceiro e primeiro quartis: IQR = Q3−Q1. É uma medida de dispersão robusta muito utilizada, por exemplo, quando os dados contêm muitos outliers por ser menos sensível às variações nos extremos do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Q1 = X['sepal length (cm)'].quantile(0.25)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Q2 = X['sepal length (cm)'].quantile(0.5)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Q3 = X['sepal length (cm)'].quantile(0.75)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IQR = Q3 - Q1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print('Intervalo interquartil ', IQR)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pic>
        <p:nvPicPr>
          <p:cNvPr id="230" name="Google Shape;230;g2e56acc617a_0_353"/>
          <p:cNvPicPr preferRelativeResize="0"/>
          <p:nvPr/>
        </p:nvPicPr>
        <p:blipFill rotWithShape="1">
          <a:blip r:embed="rId3">
            <a:alphaModFix/>
          </a:blip>
          <a:srcRect b="0" l="0" r="0" t="0"/>
          <a:stretch/>
        </p:blipFill>
        <p:spPr>
          <a:xfrm>
            <a:off x="3349775" y="4067029"/>
            <a:ext cx="5322775" cy="194899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2e56acc617a_0_3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g2e56acc617a_0_3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38" name="Google Shape;238;g2e56acc617a_0_3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39" name="Google Shape;239;g2e56acc617a_0_3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Boxplot</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Boxplot é utilizado para avaliar e comparar o formato, tendência central e variabilidade de distribuições de amostra, e para procurar por outliers. Por padrão, um boxplot demonstra a mediana, os quartis, o intervalo interquartil(IQR) e outliers para cada variável.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sns.boxplot(X['sepal length (cm)'])</a:t>
            </a:r>
            <a:endParaRPr b="0" i="0" sz="1400" u="none" cap="none" strike="noStrike">
              <a:solidFill>
                <a:srgbClr val="0000FF"/>
              </a:solidFill>
              <a:latin typeface="Arial"/>
              <a:ea typeface="Arial"/>
              <a:cs typeface="Arial"/>
              <a:sym typeface="Arial"/>
            </a:endParaRPr>
          </a:p>
        </p:txBody>
      </p:sp>
      <p:pic>
        <p:nvPicPr>
          <p:cNvPr id="240" name="Google Shape;240;g2e56acc617a_0_362"/>
          <p:cNvPicPr preferRelativeResize="0"/>
          <p:nvPr/>
        </p:nvPicPr>
        <p:blipFill rotWithShape="1">
          <a:blip r:embed="rId3">
            <a:alphaModFix/>
          </a:blip>
          <a:srcRect b="0" l="0" r="0" t="0"/>
          <a:stretch/>
        </p:blipFill>
        <p:spPr>
          <a:xfrm>
            <a:off x="5051025" y="2920575"/>
            <a:ext cx="3697725" cy="3171651"/>
          </a:xfrm>
          <a:prstGeom prst="rect">
            <a:avLst/>
          </a:prstGeom>
          <a:noFill/>
          <a:ln>
            <a:noFill/>
          </a:ln>
        </p:spPr>
      </p:pic>
      <p:pic>
        <p:nvPicPr>
          <p:cNvPr id="241" name="Google Shape;241;g2e56acc617a_0_362"/>
          <p:cNvPicPr preferRelativeResize="0"/>
          <p:nvPr/>
        </p:nvPicPr>
        <p:blipFill rotWithShape="1">
          <a:blip r:embed="rId4">
            <a:alphaModFix/>
          </a:blip>
          <a:srcRect b="0" l="0" r="0" t="0"/>
          <a:stretch/>
        </p:blipFill>
        <p:spPr>
          <a:xfrm>
            <a:off x="471450" y="4196726"/>
            <a:ext cx="4950450" cy="1819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2e56acc617a_0_37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g2e56acc617a_0_37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249" name="Google Shape;249;g2e56acc617a_0_37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250" name="Google Shape;250;g2e56acc617a_0_37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Histograma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 histograma é uma visualização gráfica de dados usando barras de diferentes alturas. Em um histograma, cada barra agrupa números em intervalos. As barras mais altas mostram que mais dados estão nesse intervalo. Um histograma exibe a forma e distribuição de dados amostrais discretos ou contínuos.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1" lang="pt-BR" sz="1400" u="none" cap="none" strike="noStrike">
                <a:solidFill>
                  <a:srgbClr val="0000FF"/>
                </a:solidFill>
                <a:latin typeface="Arial"/>
                <a:ea typeface="Arial"/>
                <a:cs typeface="Arial"/>
                <a:sym typeface="Arial"/>
              </a:rPr>
              <a:t>sns.distplot(X['sepal length (cm)']) </a:t>
            </a:r>
            <a:endParaRPr b="0" i="0" sz="1400" u="none" cap="none" strike="noStrike">
              <a:solidFill>
                <a:srgbClr val="0000FF"/>
              </a:solidFill>
              <a:latin typeface="Arial"/>
              <a:ea typeface="Arial"/>
              <a:cs typeface="Arial"/>
              <a:sym typeface="Arial"/>
            </a:endParaRPr>
          </a:p>
        </p:txBody>
      </p:sp>
      <p:pic>
        <p:nvPicPr>
          <p:cNvPr id="251" name="Google Shape;251;g2e56acc617a_0_372"/>
          <p:cNvPicPr preferRelativeResize="0"/>
          <p:nvPr/>
        </p:nvPicPr>
        <p:blipFill rotWithShape="1">
          <a:blip r:embed="rId3">
            <a:alphaModFix/>
          </a:blip>
          <a:srcRect b="0" l="0" r="0" t="0"/>
          <a:stretch/>
        </p:blipFill>
        <p:spPr>
          <a:xfrm>
            <a:off x="5671449" y="2972750"/>
            <a:ext cx="3001099" cy="30432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g2e56acc617a_0_48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g2e56acc617a_0_48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Correlação (estatística): </a:t>
            </a:r>
            <a:r>
              <a:rPr b="0" i="0" lang="pt-BR" sz="2000" u="none" cap="none" strike="noStrike">
                <a:solidFill>
                  <a:srgbClr val="222222"/>
                </a:solidFill>
                <a:latin typeface="Arial"/>
                <a:ea typeface="Arial"/>
                <a:cs typeface="Arial"/>
                <a:sym typeface="Arial"/>
              </a:rPr>
              <a:t>Interdependência de duas ou mais variáveis.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Uma das contribuições da estatística para ampliar a percepção humana sobre os fenômenos observados é a capacidade de medir a relação entre diferentes variáveis. Os coeficientes de correlação auxiliam os pesquisadores a mensurar essa relação.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1600" u="none" cap="none" strike="noStrike">
                <a:solidFill>
                  <a:srgbClr val="222222"/>
                </a:solidFill>
                <a:latin typeface="Arial"/>
                <a:ea typeface="Arial"/>
                <a:cs typeface="Arial"/>
                <a:sym typeface="Arial"/>
              </a:rPr>
              <a:t>Quais as relações entre:</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Temperatura VS Chuva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IDH VS Violência</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Educação VS Salário</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Colesterol VS Saúde</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1" i="0" lang="pt-BR" sz="1600" u="none" cap="none" strike="noStrike">
                <a:solidFill>
                  <a:srgbClr val="222222"/>
                </a:solidFill>
                <a:latin typeface="Arial"/>
                <a:ea typeface="Arial"/>
                <a:cs typeface="Arial"/>
                <a:sym typeface="Arial"/>
              </a:rPr>
              <a:t>Tipos de correlação:</a:t>
            </a:r>
            <a:endParaRPr b="1"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Pearson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Kendall rank</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Spearman</a:t>
            </a:r>
            <a:endParaRPr b="0" i="0" sz="1600" u="none" cap="none" strike="noStrike">
              <a:solidFill>
                <a:srgbClr val="222222"/>
              </a:solidFill>
              <a:latin typeface="Arial"/>
              <a:ea typeface="Arial"/>
              <a:cs typeface="Arial"/>
              <a:sym typeface="Arial"/>
            </a:endParaRPr>
          </a:p>
          <a:p>
            <a:pPr indent="-330200" lvl="0" marL="457200" marR="0" rtl="0" algn="l">
              <a:lnSpc>
                <a:spcPct val="100000"/>
              </a:lnSpc>
              <a:spcBef>
                <a:spcPts val="0"/>
              </a:spcBef>
              <a:spcAft>
                <a:spcPts val="0"/>
              </a:spcAft>
              <a:buClr>
                <a:srgbClr val="222222"/>
              </a:buClr>
              <a:buSzPts val="1600"/>
              <a:buFont typeface="Arial"/>
              <a:buChar char="-"/>
            </a:pPr>
            <a:r>
              <a:rPr b="0" i="0" lang="pt-BR" sz="1600" u="none" cap="none" strike="noStrike">
                <a:solidFill>
                  <a:srgbClr val="222222"/>
                </a:solidFill>
                <a:latin typeface="Arial"/>
                <a:ea typeface="Arial"/>
                <a:cs typeface="Arial"/>
                <a:sym typeface="Arial"/>
              </a:rPr>
              <a:t>Point-Biserial</a:t>
            </a:r>
            <a:endParaRPr b="0" i="0" sz="1600" u="none" cap="none" strike="noStrike">
              <a:solidFill>
                <a:srgbClr val="222222"/>
              </a:solidFill>
              <a:latin typeface="Arial"/>
              <a:ea typeface="Arial"/>
              <a:cs typeface="Arial"/>
              <a:sym typeface="Arial"/>
            </a:endParaRPr>
          </a:p>
        </p:txBody>
      </p:sp>
      <p:sp>
        <p:nvSpPr>
          <p:cNvPr id="259" name="Google Shape;259;g2e56acc617a_0_48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 Introdução</a:t>
            </a:r>
            <a:endParaRPr/>
          </a:p>
        </p:txBody>
      </p:sp>
      <p:sp>
        <p:nvSpPr>
          <p:cNvPr id="260" name="Google Shape;260;g2e56acc617a_0_48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61" name="Google Shape;261;g2e56acc617a_0_482"/>
          <p:cNvPicPr preferRelativeResize="0"/>
          <p:nvPr/>
        </p:nvPicPr>
        <p:blipFill rotWithShape="1">
          <a:blip r:embed="rId3">
            <a:alphaModFix/>
          </a:blip>
          <a:srcRect b="0" l="0" r="0" t="0"/>
          <a:stretch/>
        </p:blipFill>
        <p:spPr>
          <a:xfrm>
            <a:off x="5072000" y="3552852"/>
            <a:ext cx="2643150" cy="1647300"/>
          </a:xfrm>
          <a:prstGeom prst="rect">
            <a:avLst/>
          </a:prstGeom>
          <a:noFill/>
          <a:ln>
            <a:noFill/>
          </a:ln>
        </p:spPr>
      </p:pic>
      <p:sp>
        <p:nvSpPr>
          <p:cNvPr id="262" name="Google Shape;262;g2e56acc617a_0_482"/>
          <p:cNvSpPr/>
          <p:nvPr/>
        </p:nvSpPr>
        <p:spPr>
          <a:xfrm>
            <a:off x="4165763" y="5276350"/>
            <a:ext cx="44556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Existe uma correlação entre a temperatura e os índices pluviométricos.</a:t>
            </a:r>
            <a:endParaRPr b="0" i="0" sz="18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2e56acc617a_0_49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g2e56acc617a_0_49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Correlação VS Causalidade</a:t>
            </a:r>
            <a:endParaRPr/>
          </a:p>
        </p:txBody>
      </p:sp>
      <p:sp>
        <p:nvSpPr>
          <p:cNvPr id="270" name="Google Shape;270;g2e56acc617a_0_49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71" name="Google Shape;271;g2e56acc617a_0_492"/>
          <p:cNvPicPr preferRelativeResize="0"/>
          <p:nvPr/>
        </p:nvPicPr>
        <p:blipFill rotWithShape="1">
          <a:blip r:embed="rId3">
            <a:alphaModFix/>
          </a:blip>
          <a:srcRect b="0" l="0" r="0" t="0"/>
          <a:stretch/>
        </p:blipFill>
        <p:spPr>
          <a:xfrm>
            <a:off x="5573550" y="2315013"/>
            <a:ext cx="2952750" cy="1552575"/>
          </a:xfrm>
          <a:prstGeom prst="rect">
            <a:avLst/>
          </a:prstGeom>
          <a:noFill/>
          <a:ln>
            <a:noFill/>
          </a:ln>
        </p:spPr>
      </p:pic>
      <p:pic>
        <p:nvPicPr>
          <p:cNvPr id="272" name="Google Shape;272;g2e56acc617a_0_492"/>
          <p:cNvPicPr preferRelativeResize="0"/>
          <p:nvPr/>
        </p:nvPicPr>
        <p:blipFill rotWithShape="1">
          <a:blip r:embed="rId4">
            <a:alphaModFix/>
          </a:blip>
          <a:srcRect b="0" l="0" r="0" t="0"/>
          <a:stretch/>
        </p:blipFill>
        <p:spPr>
          <a:xfrm>
            <a:off x="6138363" y="4080063"/>
            <a:ext cx="2619375" cy="1743075"/>
          </a:xfrm>
          <a:prstGeom prst="rect">
            <a:avLst/>
          </a:prstGeom>
          <a:noFill/>
          <a:ln>
            <a:noFill/>
          </a:ln>
        </p:spPr>
      </p:pic>
      <p:pic>
        <p:nvPicPr>
          <p:cNvPr id="273" name="Google Shape;273;g2e56acc617a_0_492"/>
          <p:cNvPicPr preferRelativeResize="0"/>
          <p:nvPr/>
        </p:nvPicPr>
        <p:blipFill rotWithShape="1">
          <a:blip r:embed="rId5">
            <a:alphaModFix/>
          </a:blip>
          <a:srcRect b="0" l="0" r="0" t="0"/>
          <a:stretch/>
        </p:blipFill>
        <p:spPr>
          <a:xfrm>
            <a:off x="4037913" y="3820713"/>
            <a:ext cx="2390775" cy="1914525"/>
          </a:xfrm>
          <a:prstGeom prst="rect">
            <a:avLst/>
          </a:prstGeom>
          <a:noFill/>
          <a:ln>
            <a:noFill/>
          </a:ln>
        </p:spPr>
      </p:pic>
      <p:pic>
        <p:nvPicPr>
          <p:cNvPr id="274" name="Google Shape;274;g2e56acc617a_0_492"/>
          <p:cNvPicPr preferRelativeResize="0"/>
          <p:nvPr/>
        </p:nvPicPr>
        <p:blipFill rotWithShape="1">
          <a:blip r:embed="rId6">
            <a:alphaModFix/>
          </a:blip>
          <a:srcRect b="0" l="0" r="0" t="0"/>
          <a:stretch/>
        </p:blipFill>
        <p:spPr>
          <a:xfrm>
            <a:off x="491325" y="1223005"/>
            <a:ext cx="4232400" cy="2012325"/>
          </a:xfrm>
          <a:prstGeom prst="rect">
            <a:avLst/>
          </a:prstGeom>
          <a:noFill/>
          <a:ln>
            <a:noFill/>
          </a:ln>
        </p:spPr>
      </p:pic>
      <p:sp>
        <p:nvSpPr>
          <p:cNvPr id="275" name="Google Shape;275;g2e56acc617a_0_492"/>
          <p:cNvSpPr/>
          <p:nvPr/>
        </p:nvSpPr>
        <p:spPr>
          <a:xfrm>
            <a:off x="4974525" y="1223000"/>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000000"/>
                </a:solidFill>
                <a:latin typeface="Arial"/>
                <a:ea typeface="Arial"/>
                <a:cs typeface="Arial"/>
                <a:sym typeface="Arial"/>
              </a:rPr>
              <a:t>Quanto maior a temperatura, mais chuva cai.</a:t>
            </a:r>
            <a:endParaRPr b="0" i="0" sz="1800" u="none" cap="none" strike="noStrike">
              <a:solidFill>
                <a:srgbClr val="000000"/>
              </a:solidFill>
              <a:latin typeface="Arial"/>
              <a:ea typeface="Arial"/>
              <a:cs typeface="Arial"/>
              <a:sym typeface="Arial"/>
            </a:endParaRPr>
          </a:p>
        </p:txBody>
      </p:sp>
      <p:sp>
        <p:nvSpPr>
          <p:cNvPr id="276" name="Google Shape;276;g2e56acc617a_0_492"/>
          <p:cNvSpPr/>
          <p:nvPr/>
        </p:nvSpPr>
        <p:spPr>
          <a:xfrm>
            <a:off x="587525" y="4080075"/>
            <a:ext cx="3237000" cy="776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pt-BR" sz="1800" u="none" cap="none" strike="noStrike">
                <a:solidFill>
                  <a:srgbClr val="FF0000"/>
                </a:solidFill>
                <a:latin typeface="Arial"/>
                <a:ea typeface="Arial"/>
                <a:cs typeface="Arial"/>
                <a:sym typeface="Arial"/>
              </a:rPr>
              <a:t>Quando os pássaros cantam, os sorvetes derretem???</a:t>
            </a:r>
            <a:endParaRPr b="0" i="0" sz="1800" u="none" cap="none" strike="noStrike">
              <a:solidFill>
                <a:srgbClr val="FF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g2e56acc617a_0_50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g2e56acc617a_0_50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Os coeficientes de correlação são métodos estatísticos para se medir as relações entre variáveis e o que elas representam. O que a correlação procura entender é como uma variável se comporta em um cenário onde outra está variando, visando identificar se existe alguma relação entre a variabilidade de ambas.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Existem diversos coeficientes de correlação. Um bastante conhecido é o </a:t>
            </a:r>
            <a:r>
              <a:rPr b="1" i="0" lang="pt-BR" sz="2000" u="none" cap="none" strike="noStrike">
                <a:solidFill>
                  <a:srgbClr val="222222"/>
                </a:solidFill>
                <a:latin typeface="Arial"/>
                <a:ea typeface="Arial"/>
                <a:cs typeface="Arial"/>
                <a:sym typeface="Arial"/>
              </a:rPr>
              <a:t>Coeficiente de Pearson</a:t>
            </a:r>
            <a:r>
              <a:rPr b="0" i="0" lang="pt-BR" sz="2000" u="none" cap="none" strike="noStrike">
                <a:solidFill>
                  <a:srgbClr val="222222"/>
                </a:solidFill>
                <a:latin typeface="Arial"/>
                <a:ea typeface="Arial"/>
                <a:cs typeface="Arial"/>
                <a:sym typeface="Arial"/>
              </a:rPr>
              <a:t> (r), também chamado de correlação linear ou </a:t>
            </a:r>
            <a:r>
              <a:rPr b="0" i="1" lang="pt-BR" sz="2000" u="none" cap="none" strike="noStrike">
                <a:solidFill>
                  <a:srgbClr val="222222"/>
                </a:solidFill>
                <a:latin typeface="Arial"/>
                <a:ea typeface="Arial"/>
                <a:cs typeface="Arial"/>
                <a:sym typeface="Arial"/>
              </a:rPr>
              <a:t>r</a:t>
            </a:r>
            <a:r>
              <a:rPr b="0" i="0" lang="pt-BR" sz="2000" u="none" cap="none" strike="noStrike">
                <a:solidFill>
                  <a:srgbClr val="222222"/>
                </a:solidFill>
                <a:latin typeface="Arial"/>
                <a:ea typeface="Arial"/>
                <a:cs typeface="Arial"/>
                <a:sym typeface="Arial"/>
              </a:rPr>
              <a:t> de Pearson. É um grau de relação entre duas variáveis quantitativas e exprime o grau de correlação através de valores situados entre -1 e 1.</a:t>
            </a:r>
            <a:endParaRPr b="0" i="0" sz="2000" u="none" cap="none" strike="noStrike">
              <a:solidFill>
                <a:srgbClr val="222222"/>
              </a:solidFill>
              <a:latin typeface="Arial"/>
              <a:ea typeface="Arial"/>
              <a:cs typeface="Arial"/>
              <a:sym typeface="Arial"/>
            </a:endParaRPr>
          </a:p>
        </p:txBody>
      </p:sp>
      <p:sp>
        <p:nvSpPr>
          <p:cNvPr id="284" name="Google Shape;284;g2e56acc617a_0_50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85" name="Google Shape;285;g2e56acc617a_0_50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86" name="Google Shape;286;g2e56acc617a_0_505"/>
          <p:cNvPicPr preferRelativeResize="0"/>
          <p:nvPr/>
        </p:nvPicPr>
        <p:blipFill rotWithShape="1">
          <a:blip r:embed="rId3">
            <a:alphaModFix/>
          </a:blip>
          <a:srcRect b="0" l="0" r="0" t="0"/>
          <a:stretch/>
        </p:blipFill>
        <p:spPr>
          <a:xfrm>
            <a:off x="1279250" y="4724675"/>
            <a:ext cx="6564801" cy="1402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g2e56acc617a_0_5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g2e56acc617a_0_525"/>
          <p:cNvSpPr txBox="1"/>
          <p:nvPr/>
        </p:nvSpPr>
        <p:spPr>
          <a:xfrm>
            <a:off x="446850" y="1140400"/>
            <a:ext cx="33942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Estudo de Caso</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Para o caso ao lado, existe correlação entre horas de estudo e as notas obtidas?</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DICA</a:t>
            </a:r>
            <a:r>
              <a:rPr b="0" i="0" lang="pt-BR" sz="2100" u="none" cap="none" strike="noStrike">
                <a:solidFill>
                  <a:srgbClr val="222222"/>
                </a:solidFill>
                <a:latin typeface="Arial"/>
                <a:ea typeface="Arial"/>
                <a:cs typeface="Arial"/>
                <a:sym typeface="Arial"/>
              </a:rPr>
              <a:t>: o EXCEL já tem a função CORREL que calcula a correlação de Pearson.</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Encontramos uma correlação no valor de:</a:t>
            </a:r>
            <a:endParaRPr b="0"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1" i="0" lang="pt-BR" sz="2100" u="none" cap="none" strike="noStrike">
                <a:solidFill>
                  <a:srgbClr val="222222"/>
                </a:solidFill>
                <a:latin typeface="Arial"/>
                <a:ea typeface="Arial"/>
                <a:cs typeface="Arial"/>
                <a:sym typeface="Arial"/>
              </a:rPr>
              <a:t>0,903487871639775</a:t>
            </a:r>
            <a:endParaRPr b="1" i="0" sz="21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100" u="none" cap="none" strike="noStrike">
                <a:solidFill>
                  <a:srgbClr val="222222"/>
                </a:solidFill>
                <a:latin typeface="Arial"/>
                <a:ea typeface="Arial"/>
                <a:cs typeface="Arial"/>
                <a:sym typeface="Arial"/>
              </a:rPr>
              <a:t>O que isso significa?</a:t>
            </a:r>
            <a:endParaRPr b="0" i="0" sz="2100" u="none" cap="none" strike="noStrike">
              <a:solidFill>
                <a:srgbClr val="222222"/>
              </a:solidFill>
              <a:latin typeface="Arial"/>
              <a:ea typeface="Arial"/>
              <a:cs typeface="Arial"/>
              <a:sym typeface="Arial"/>
            </a:endParaRPr>
          </a:p>
        </p:txBody>
      </p:sp>
      <p:sp>
        <p:nvSpPr>
          <p:cNvPr id="294" name="Google Shape;294;g2e56acc617a_0_5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Coeficiente de Correlação de Pearson</a:t>
            </a:r>
            <a:endParaRPr/>
          </a:p>
        </p:txBody>
      </p:sp>
      <p:sp>
        <p:nvSpPr>
          <p:cNvPr id="295" name="Google Shape;295;g2e56acc617a_0_5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296" name="Google Shape;296;g2e56acc617a_0_525"/>
          <p:cNvPicPr preferRelativeResize="0"/>
          <p:nvPr/>
        </p:nvPicPr>
        <p:blipFill rotWithShape="1">
          <a:blip r:embed="rId3">
            <a:alphaModFix/>
          </a:blip>
          <a:srcRect b="0" l="0" r="0" t="0"/>
          <a:stretch/>
        </p:blipFill>
        <p:spPr>
          <a:xfrm>
            <a:off x="3983337" y="940325"/>
            <a:ext cx="4917812" cy="5304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g2e56acc617a_0_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g2e56acc617a_0_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Quem é o Professor?</a:t>
            </a:r>
            <a:endParaRPr/>
          </a:p>
        </p:txBody>
      </p:sp>
      <p:sp>
        <p:nvSpPr>
          <p:cNvPr id="105" name="Google Shape;105;g2e56acc617a_0_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06" name="Google Shape;106;g2e56acc617a_0_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                MARCELO TOMIO HAMA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Gerente de Eng</a:t>
            </a:r>
            <a:r>
              <a:rPr lang="pt-BR" sz="1900">
                <a:solidFill>
                  <a:srgbClr val="222222"/>
                </a:solidFill>
                <a:highlight>
                  <a:schemeClr val="lt1"/>
                </a:highlight>
              </a:rPr>
              <a:t>.</a:t>
            </a:r>
            <a:r>
              <a:rPr b="0" i="0" lang="pt-BR" sz="1900" u="none" cap="none" strike="noStrike">
                <a:solidFill>
                  <a:srgbClr val="222222"/>
                </a:solidFill>
                <a:highlight>
                  <a:schemeClr val="lt1"/>
                </a:highlight>
                <a:latin typeface="Arial"/>
                <a:ea typeface="Arial"/>
                <a:cs typeface="Arial"/>
                <a:sym typeface="Arial"/>
              </a:rPr>
              <a:t> de Software &amp; Dados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0" i="0" lang="pt-BR" sz="1900" u="none" cap="none" strike="noStrike">
                <a:solidFill>
                  <a:srgbClr val="222222"/>
                </a:solidFill>
                <a:highlight>
                  <a:schemeClr val="lt1"/>
                </a:highlight>
                <a:latin typeface="Arial"/>
                <a:ea typeface="Arial"/>
                <a:cs typeface="Arial"/>
                <a:sym typeface="Arial"/>
              </a:rPr>
              <a:t>         Prof. Instrutor de Ensino Superior</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TITULAÇÕES</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Bacharel</a:t>
            </a:r>
            <a:r>
              <a:rPr b="0" i="0" lang="pt-BR" sz="1900" u="none" cap="none" strike="noStrike">
                <a:solidFill>
                  <a:srgbClr val="222222"/>
                </a:solidFill>
                <a:highlight>
                  <a:schemeClr val="lt1"/>
                </a:highlight>
                <a:latin typeface="Arial"/>
                <a:ea typeface="Arial"/>
                <a:cs typeface="Arial"/>
                <a:sym typeface="Arial"/>
              </a:rPr>
              <a:t> em Ciência da Computação - Univ. Estadual Paulista;</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Mestre em Computação</a:t>
            </a:r>
            <a:r>
              <a:rPr b="0" i="0" lang="pt-BR" sz="1900" u="none" cap="none" strike="noStrike">
                <a:solidFill>
                  <a:srgbClr val="222222"/>
                </a:solidFill>
                <a:highlight>
                  <a:schemeClr val="lt1"/>
                </a:highlight>
                <a:latin typeface="Arial"/>
                <a:ea typeface="Arial"/>
                <a:cs typeface="Arial"/>
                <a:sym typeface="Arial"/>
              </a:rPr>
              <a:t> - Univ. Federal do Rio Grande do Sul;</a:t>
            </a:r>
            <a:endParaRPr b="0" i="0" sz="1900" u="none" cap="none" strike="noStrike">
              <a:solidFill>
                <a:srgbClr val="222222"/>
              </a:solidFill>
              <a:highlight>
                <a:schemeClr val="lt1"/>
              </a:highlight>
              <a:latin typeface="Arial"/>
              <a:ea typeface="Arial"/>
              <a:cs typeface="Arial"/>
              <a:sym typeface="Arial"/>
            </a:endParaRPr>
          </a:p>
          <a:p>
            <a:pPr indent="-349250" lvl="0" marL="457200" marR="0" rtl="0" algn="l">
              <a:lnSpc>
                <a:spcPct val="100000"/>
              </a:lnSpc>
              <a:spcBef>
                <a:spcPts val="0"/>
              </a:spcBef>
              <a:spcAft>
                <a:spcPts val="0"/>
              </a:spcAft>
              <a:buClr>
                <a:srgbClr val="222222"/>
              </a:buClr>
              <a:buSzPts val="1900"/>
              <a:buFont typeface="Arial"/>
              <a:buChar char="-"/>
            </a:pPr>
            <a:r>
              <a:rPr b="1" i="0" lang="pt-BR" sz="1900" u="none" cap="none" strike="noStrike">
                <a:solidFill>
                  <a:srgbClr val="222222"/>
                </a:solidFill>
                <a:highlight>
                  <a:schemeClr val="lt1"/>
                </a:highlight>
                <a:latin typeface="Arial"/>
                <a:ea typeface="Arial"/>
                <a:cs typeface="Arial"/>
                <a:sym typeface="Arial"/>
              </a:rPr>
              <a:t>MBA Executivo </a:t>
            </a:r>
            <a:r>
              <a:rPr b="0" i="0" lang="pt-BR" sz="1900" u="none" cap="none" strike="noStrike">
                <a:solidFill>
                  <a:srgbClr val="222222"/>
                </a:solidFill>
                <a:highlight>
                  <a:schemeClr val="lt1"/>
                </a:highlight>
                <a:latin typeface="Arial"/>
                <a:ea typeface="Arial"/>
                <a:cs typeface="Arial"/>
                <a:sym typeface="Arial"/>
              </a:rPr>
              <a:t>- FIA Business School.</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1900" u="none" cap="none" strike="noStrike">
              <a:solidFill>
                <a:srgbClr val="222222"/>
              </a:solidFill>
              <a:highlight>
                <a:schemeClr val="lt1"/>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1900" u="none" cap="none" strike="noStrike">
                <a:solidFill>
                  <a:srgbClr val="222222"/>
                </a:solidFill>
                <a:highlight>
                  <a:schemeClr val="lt1"/>
                </a:highlight>
                <a:latin typeface="Arial"/>
                <a:ea typeface="Arial"/>
                <a:cs typeface="Arial"/>
                <a:sym typeface="Arial"/>
              </a:rPr>
              <a:t>EXPERIÊNCIA PROFISSIONAL</a:t>
            </a:r>
            <a:endParaRPr b="0" i="0" sz="1900" u="none" cap="none" strike="noStrike">
              <a:solidFill>
                <a:srgbClr val="222222"/>
              </a:solidFill>
              <a:highlight>
                <a:schemeClr val="lt1"/>
              </a:highlight>
              <a:latin typeface="Arial"/>
              <a:ea typeface="Arial"/>
              <a:cs typeface="Arial"/>
              <a:sym typeface="Arial"/>
            </a:endParaRPr>
          </a:p>
        </p:txBody>
      </p:sp>
      <p:pic>
        <p:nvPicPr>
          <p:cNvPr id="107" name="Google Shape;107;g2e56acc617a_0_0"/>
          <p:cNvPicPr preferRelativeResize="0"/>
          <p:nvPr/>
        </p:nvPicPr>
        <p:blipFill rotWithShape="1">
          <a:blip r:embed="rId3">
            <a:alphaModFix/>
          </a:blip>
          <a:srcRect b="0" l="0" r="0" t="0"/>
          <a:stretch/>
        </p:blipFill>
        <p:spPr>
          <a:xfrm>
            <a:off x="1597792" y="4314545"/>
            <a:ext cx="734700" cy="734721"/>
          </a:xfrm>
          <a:prstGeom prst="rect">
            <a:avLst/>
          </a:prstGeom>
          <a:noFill/>
          <a:ln>
            <a:noFill/>
          </a:ln>
        </p:spPr>
      </p:pic>
      <p:pic>
        <p:nvPicPr>
          <p:cNvPr id="108" name="Google Shape;108;g2e56acc617a_0_0"/>
          <p:cNvPicPr preferRelativeResize="0"/>
          <p:nvPr/>
        </p:nvPicPr>
        <p:blipFill rotWithShape="1">
          <a:blip r:embed="rId4">
            <a:alphaModFix/>
          </a:blip>
          <a:srcRect b="0" l="0" r="0" t="0"/>
          <a:stretch/>
        </p:blipFill>
        <p:spPr>
          <a:xfrm>
            <a:off x="558831" y="4314546"/>
            <a:ext cx="824829" cy="734725"/>
          </a:xfrm>
          <a:prstGeom prst="rect">
            <a:avLst/>
          </a:prstGeom>
          <a:noFill/>
          <a:ln>
            <a:noFill/>
          </a:ln>
        </p:spPr>
      </p:pic>
      <p:pic>
        <p:nvPicPr>
          <p:cNvPr id="109" name="Google Shape;109;g2e56acc617a_0_0"/>
          <p:cNvPicPr preferRelativeResize="0"/>
          <p:nvPr/>
        </p:nvPicPr>
        <p:blipFill rotWithShape="1">
          <a:blip r:embed="rId5">
            <a:alphaModFix/>
          </a:blip>
          <a:srcRect b="0" l="0" r="0" t="0"/>
          <a:stretch/>
        </p:blipFill>
        <p:spPr>
          <a:xfrm>
            <a:off x="2546619" y="4314568"/>
            <a:ext cx="734700" cy="734700"/>
          </a:xfrm>
          <a:prstGeom prst="rect">
            <a:avLst/>
          </a:prstGeom>
          <a:noFill/>
          <a:ln>
            <a:noFill/>
          </a:ln>
        </p:spPr>
      </p:pic>
      <p:pic>
        <p:nvPicPr>
          <p:cNvPr id="110" name="Google Shape;110;g2e56acc617a_0_0"/>
          <p:cNvPicPr preferRelativeResize="0"/>
          <p:nvPr/>
        </p:nvPicPr>
        <p:blipFill rotWithShape="1">
          <a:blip r:embed="rId6">
            <a:alphaModFix/>
          </a:blip>
          <a:srcRect b="0" l="0" r="0" t="0"/>
          <a:stretch/>
        </p:blipFill>
        <p:spPr>
          <a:xfrm>
            <a:off x="539143" y="5229183"/>
            <a:ext cx="864225" cy="864225"/>
          </a:xfrm>
          <a:prstGeom prst="rect">
            <a:avLst/>
          </a:prstGeom>
          <a:noFill/>
          <a:ln>
            <a:noFill/>
          </a:ln>
        </p:spPr>
      </p:pic>
      <p:pic>
        <p:nvPicPr>
          <p:cNvPr id="111" name="Google Shape;111;g2e56acc617a_0_0"/>
          <p:cNvPicPr preferRelativeResize="0"/>
          <p:nvPr/>
        </p:nvPicPr>
        <p:blipFill rotWithShape="1">
          <a:blip r:embed="rId7">
            <a:alphaModFix/>
          </a:blip>
          <a:srcRect b="0" l="0" r="0" t="0"/>
          <a:stretch/>
        </p:blipFill>
        <p:spPr>
          <a:xfrm>
            <a:off x="6494320" y="4269508"/>
            <a:ext cx="824825" cy="824825"/>
          </a:xfrm>
          <a:prstGeom prst="rect">
            <a:avLst/>
          </a:prstGeom>
          <a:noFill/>
          <a:ln>
            <a:noFill/>
          </a:ln>
        </p:spPr>
      </p:pic>
      <p:pic>
        <p:nvPicPr>
          <p:cNvPr id="112" name="Google Shape;112;g2e56acc617a_0_0"/>
          <p:cNvPicPr preferRelativeResize="0"/>
          <p:nvPr/>
        </p:nvPicPr>
        <p:blipFill rotWithShape="1">
          <a:blip r:embed="rId8">
            <a:alphaModFix/>
          </a:blip>
          <a:srcRect b="0" l="0" r="0" t="0"/>
          <a:stretch/>
        </p:blipFill>
        <p:spPr>
          <a:xfrm>
            <a:off x="2546610" y="5293938"/>
            <a:ext cx="734700" cy="734700"/>
          </a:xfrm>
          <a:prstGeom prst="rect">
            <a:avLst/>
          </a:prstGeom>
          <a:noFill/>
          <a:ln>
            <a:noFill/>
          </a:ln>
        </p:spPr>
      </p:pic>
      <p:pic>
        <p:nvPicPr>
          <p:cNvPr id="113" name="Google Shape;113;g2e56acc617a_0_0"/>
          <p:cNvPicPr preferRelativeResize="0"/>
          <p:nvPr/>
        </p:nvPicPr>
        <p:blipFill rotWithShape="1">
          <a:blip r:embed="rId9">
            <a:alphaModFix/>
          </a:blip>
          <a:srcRect b="0" l="0" r="0" t="0"/>
          <a:stretch/>
        </p:blipFill>
        <p:spPr>
          <a:xfrm>
            <a:off x="4475407" y="5248872"/>
            <a:ext cx="824825" cy="824825"/>
          </a:xfrm>
          <a:prstGeom prst="rect">
            <a:avLst/>
          </a:prstGeom>
          <a:noFill/>
          <a:ln>
            <a:noFill/>
          </a:ln>
        </p:spPr>
      </p:pic>
      <p:pic>
        <p:nvPicPr>
          <p:cNvPr id="114" name="Google Shape;114;g2e56acc617a_0_0"/>
          <p:cNvPicPr preferRelativeResize="0"/>
          <p:nvPr/>
        </p:nvPicPr>
        <p:blipFill rotWithShape="1">
          <a:blip r:embed="rId10">
            <a:alphaModFix/>
          </a:blip>
          <a:srcRect b="0" l="0" r="0" t="0"/>
          <a:stretch/>
        </p:blipFill>
        <p:spPr>
          <a:xfrm>
            <a:off x="6483595" y="5248871"/>
            <a:ext cx="824825" cy="824825"/>
          </a:xfrm>
          <a:prstGeom prst="rect">
            <a:avLst/>
          </a:prstGeom>
          <a:noFill/>
          <a:ln>
            <a:noFill/>
          </a:ln>
        </p:spPr>
      </p:pic>
      <p:pic>
        <p:nvPicPr>
          <p:cNvPr id="115" name="Google Shape;115;g2e56acc617a_0_0"/>
          <p:cNvPicPr preferRelativeResize="0"/>
          <p:nvPr/>
        </p:nvPicPr>
        <p:blipFill rotWithShape="1">
          <a:blip r:embed="rId11">
            <a:alphaModFix/>
          </a:blip>
          <a:srcRect b="0" l="0" r="0" t="0"/>
          <a:stretch/>
        </p:blipFill>
        <p:spPr>
          <a:xfrm>
            <a:off x="1533030" y="5229170"/>
            <a:ext cx="864225" cy="864225"/>
          </a:xfrm>
          <a:prstGeom prst="rect">
            <a:avLst/>
          </a:prstGeom>
          <a:noFill/>
          <a:ln>
            <a:noFill/>
          </a:ln>
        </p:spPr>
      </p:pic>
      <p:pic>
        <p:nvPicPr>
          <p:cNvPr id="116" name="Google Shape;116;g2e56acc617a_0_0"/>
          <p:cNvPicPr preferRelativeResize="0"/>
          <p:nvPr/>
        </p:nvPicPr>
        <p:blipFill rotWithShape="1">
          <a:blip r:embed="rId12">
            <a:alphaModFix/>
          </a:blip>
          <a:srcRect b="0" l="0" r="0" t="0"/>
          <a:stretch/>
        </p:blipFill>
        <p:spPr>
          <a:xfrm>
            <a:off x="4520469" y="4314559"/>
            <a:ext cx="734700" cy="734700"/>
          </a:xfrm>
          <a:prstGeom prst="rect">
            <a:avLst/>
          </a:prstGeom>
          <a:noFill/>
          <a:ln>
            <a:noFill/>
          </a:ln>
        </p:spPr>
      </p:pic>
      <p:pic>
        <p:nvPicPr>
          <p:cNvPr id="117" name="Google Shape;117;g2e56acc617a_0_0"/>
          <p:cNvPicPr preferRelativeResize="0"/>
          <p:nvPr/>
        </p:nvPicPr>
        <p:blipFill rotWithShape="1">
          <a:blip r:embed="rId13">
            <a:alphaModFix/>
          </a:blip>
          <a:srcRect b="0" l="0" r="0" t="0"/>
          <a:stretch/>
        </p:blipFill>
        <p:spPr>
          <a:xfrm>
            <a:off x="5393094" y="4169624"/>
            <a:ext cx="1024625" cy="1024594"/>
          </a:xfrm>
          <a:prstGeom prst="rect">
            <a:avLst/>
          </a:prstGeom>
          <a:noFill/>
          <a:ln>
            <a:noFill/>
          </a:ln>
        </p:spPr>
      </p:pic>
      <p:pic>
        <p:nvPicPr>
          <p:cNvPr id="118" name="Google Shape;118;g2e56acc617a_0_0"/>
          <p:cNvPicPr preferRelativeResize="0"/>
          <p:nvPr/>
        </p:nvPicPr>
        <p:blipFill rotWithShape="1">
          <a:blip r:embed="rId14">
            <a:alphaModFix/>
          </a:blip>
          <a:srcRect b="0" l="0" r="0" t="0"/>
          <a:stretch/>
        </p:blipFill>
        <p:spPr>
          <a:xfrm>
            <a:off x="3495444" y="5293946"/>
            <a:ext cx="734700" cy="734700"/>
          </a:xfrm>
          <a:prstGeom prst="rect">
            <a:avLst/>
          </a:prstGeom>
          <a:noFill/>
          <a:ln>
            <a:noFill/>
          </a:ln>
        </p:spPr>
      </p:pic>
      <p:pic>
        <p:nvPicPr>
          <p:cNvPr id="119" name="Google Shape;119;g2e56acc617a_0_0"/>
          <p:cNvPicPr preferRelativeResize="0"/>
          <p:nvPr/>
        </p:nvPicPr>
        <p:blipFill rotWithShape="1">
          <a:blip r:embed="rId15">
            <a:alphaModFix/>
          </a:blip>
          <a:srcRect b="0" l="0" r="0" t="0"/>
          <a:stretch/>
        </p:blipFill>
        <p:spPr>
          <a:xfrm>
            <a:off x="3495444" y="4314571"/>
            <a:ext cx="734700" cy="734700"/>
          </a:xfrm>
          <a:prstGeom prst="rect">
            <a:avLst/>
          </a:prstGeom>
          <a:noFill/>
          <a:ln>
            <a:noFill/>
          </a:ln>
        </p:spPr>
      </p:pic>
      <p:pic>
        <p:nvPicPr>
          <p:cNvPr id="120" name="Google Shape;120;g2e56acc617a_0_0"/>
          <p:cNvPicPr preferRelativeResize="0"/>
          <p:nvPr/>
        </p:nvPicPr>
        <p:blipFill rotWithShape="1">
          <a:blip r:embed="rId16">
            <a:alphaModFix/>
          </a:blip>
          <a:srcRect b="0" l="0" r="0" t="0"/>
          <a:stretch/>
        </p:blipFill>
        <p:spPr>
          <a:xfrm>
            <a:off x="14138475" y="7737267"/>
            <a:ext cx="734700" cy="734700"/>
          </a:xfrm>
          <a:prstGeom prst="rect">
            <a:avLst/>
          </a:prstGeom>
          <a:noFill/>
          <a:ln>
            <a:noFill/>
          </a:ln>
        </p:spPr>
      </p:pic>
      <p:pic>
        <p:nvPicPr>
          <p:cNvPr id="121" name="Google Shape;121;g2e56acc617a_0_0"/>
          <p:cNvPicPr preferRelativeResize="0"/>
          <p:nvPr/>
        </p:nvPicPr>
        <p:blipFill rotWithShape="1">
          <a:blip r:embed="rId16">
            <a:alphaModFix/>
          </a:blip>
          <a:srcRect b="0" l="0" r="0" t="0"/>
          <a:stretch/>
        </p:blipFill>
        <p:spPr>
          <a:xfrm>
            <a:off x="5454162" y="5199314"/>
            <a:ext cx="923925" cy="923925"/>
          </a:xfrm>
          <a:prstGeom prst="rect">
            <a:avLst/>
          </a:prstGeom>
          <a:noFill/>
          <a:ln>
            <a:noFill/>
          </a:ln>
        </p:spPr>
      </p:pic>
      <p:sp>
        <p:nvSpPr>
          <p:cNvPr id="122" name="Google Shape;122;g2e56acc617a_0_0"/>
          <p:cNvSpPr txBox="1"/>
          <p:nvPr/>
        </p:nvSpPr>
        <p:spPr>
          <a:xfrm>
            <a:off x="6165425" y="1278729"/>
            <a:ext cx="25800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LinkedIn</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Facebook</a:t>
            </a:r>
            <a:r>
              <a:rPr b="0" i="0" lang="pt-BR" sz="1400" u="none" cap="none" strike="noStrike">
                <a:solidFill>
                  <a:srgbClr val="000000"/>
                </a:solidFill>
                <a:latin typeface="Arial"/>
                <a:ea typeface="Arial"/>
                <a:cs typeface="Arial"/>
                <a:sym typeface="Arial"/>
              </a:rPr>
              <a:t>: marcelo.hama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WebSite</a:t>
            </a:r>
            <a:r>
              <a:rPr b="0" i="0" lang="pt-BR" sz="1400" u="none" cap="none" strike="noStrike">
                <a:solidFill>
                  <a:srgbClr val="000000"/>
                </a:solidFill>
                <a:latin typeface="Arial"/>
                <a:ea typeface="Arial"/>
                <a:cs typeface="Arial"/>
                <a:sym typeface="Arial"/>
              </a:rPr>
              <a:t>: </a:t>
            </a:r>
            <a:r>
              <a:rPr b="0" i="0" lang="pt-BR" sz="1400" u="sng" cap="none" strike="noStrike">
                <a:solidFill>
                  <a:schemeClr val="hlink"/>
                </a:solidFill>
                <a:latin typeface="Arial"/>
                <a:ea typeface="Arial"/>
                <a:cs typeface="Arial"/>
                <a:sym typeface="Arial"/>
                <a:hlinkClick r:id="rId17"/>
              </a:rPr>
              <a:t>http://mthama.eti.br/</a:t>
            </a:r>
            <a:endParaRPr b="0" i="0" sz="1400" u="none" cap="none" strike="noStrike">
              <a:solidFill>
                <a:srgbClr val="000000"/>
              </a:solidFill>
              <a:latin typeface="Arial"/>
              <a:ea typeface="Arial"/>
              <a:cs typeface="Arial"/>
              <a:sym typeface="Arial"/>
            </a:endParaRPr>
          </a:p>
        </p:txBody>
      </p:sp>
      <p:pic>
        <p:nvPicPr>
          <p:cNvPr id="123" name="Google Shape;123;g2e56acc617a_0_0"/>
          <p:cNvPicPr preferRelativeResize="0"/>
          <p:nvPr/>
        </p:nvPicPr>
        <p:blipFill rotWithShape="1">
          <a:blip r:embed="rId18">
            <a:alphaModFix/>
          </a:blip>
          <a:srcRect b="0" l="0" r="0" t="0"/>
          <a:stretch/>
        </p:blipFill>
        <p:spPr>
          <a:xfrm>
            <a:off x="547650" y="1168925"/>
            <a:ext cx="923926" cy="9239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g2e56acc617a_0_6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g2e56acc617a_0_6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Coeficiente de Pearson + Python</a:t>
            </a:r>
            <a:endParaRPr/>
          </a:p>
        </p:txBody>
      </p:sp>
      <p:sp>
        <p:nvSpPr>
          <p:cNvPr id="304" name="Google Shape;304;g2e56acc617a_0_6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05" name="Google Shape;305;g2e56acc617a_0_6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those libraries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scipy.stats import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 your data into Python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df = pd.read_csv("PABD-02a.csv")</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Convert dataframe into series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list1 = df['NF']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list2 = df['Freq']</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print(df)</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Apply the pearsonr()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corr, _ = pearsonr(list1, list2)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print('Pearsons correlation: %.3f' % corr)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2e56acc617a_0_62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g2e56acc617a_0_62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13" name="Google Shape;313;g2e56acc617a_0_62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14" name="Google Shape;314;g2e56acc617a_0_62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Uma das primeiras técnicas que a(o) cientista de dados costuma ter contato no começo dos seus estudos é a Análise de Regressão, onde aprende a implementar um modelo de Regressão Linear Simples.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O objetivo da análise de regressão é explorar o relacionamento existente entre duas ou mais variáveis, visando obter informações sobre uma delas a partir dos valores conhecidas das outras.</a:t>
            </a:r>
            <a:endParaRPr b="0" i="0" sz="2000" u="none" cap="none" strike="noStrike">
              <a:solidFill>
                <a:srgbClr val="222222"/>
              </a:solidFill>
              <a:latin typeface="Arial"/>
              <a:ea typeface="Arial"/>
              <a:cs typeface="Arial"/>
              <a:sym typeface="Arial"/>
            </a:endParaRPr>
          </a:p>
        </p:txBody>
      </p:sp>
      <p:pic>
        <p:nvPicPr>
          <p:cNvPr id="315" name="Google Shape;315;g2e56acc617a_0_625"/>
          <p:cNvPicPr preferRelativeResize="0"/>
          <p:nvPr/>
        </p:nvPicPr>
        <p:blipFill rotWithShape="1">
          <a:blip r:embed="rId3">
            <a:alphaModFix/>
          </a:blip>
          <a:srcRect b="0" l="0" r="0" t="0"/>
          <a:stretch/>
        </p:blipFill>
        <p:spPr>
          <a:xfrm>
            <a:off x="1109713" y="3611186"/>
            <a:ext cx="4181375" cy="2404300"/>
          </a:xfrm>
          <a:prstGeom prst="rect">
            <a:avLst/>
          </a:prstGeom>
          <a:noFill/>
          <a:ln>
            <a:noFill/>
          </a:ln>
        </p:spPr>
      </p:pic>
      <p:sp>
        <p:nvSpPr>
          <p:cNvPr id="316" name="Google Shape;316;g2e56acc617a_0_625"/>
          <p:cNvSpPr txBox="1"/>
          <p:nvPr/>
        </p:nvSpPr>
        <p:spPr>
          <a:xfrm>
            <a:off x="5458650" y="4275125"/>
            <a:ext cx="3366300" cy="978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pt-BR" sz="1800" u="none" cap="none" strike="noStrike">
                <a:solidFill>
                  <a:srgbClr val="222222"/>
                </a:solidFill>
                <a:latin typeface="Arial"/>
                <a:ea typeface="Arial"/>
                <a:cs typeface="Arial"/>
                <a:sym typeface="Arial"/>
              </a:rPr>
              <a:t>A Regressão Linear é uma forma de se encontrar correlações entre variáveis.</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2e56acc617a_0_63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g2e56acc617a_0_63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24" name="Google Shape;324;g2e56acc617a_0_63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25" name="Google Shape;325;g2e56acc617a_0_63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Existem duas categorias de regressão linear: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Determinística</a:t>
            </a:r>
            <a:r>
              <a:rPr b="0" i="0" lang="pt-BR" sz="2000" u="none" cap="none" strike="noStrike">
                <a:solidFill>
                  <a:srgbClr val="222222"/>
                </a:solidFill>
                <a:latin typeface="Arial"/>
                <a:ea typeface="Arial"/>
                <a:cs typeface="Arial"/>
                <a:sym typeface="Arial"/>
              </a:rPr>
              <a:t>: quando existe uma forte relação entre duas variáveis. Ex: consumo, em litros, de um automóvel mantendo uma velocidade constante.</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Não-Determinística</a:t>
            </a:r>
            <a:r>
              <a:rPr b="0" i="0" lang="pt-BR" sz="2000" u="none" cap="none" strike="noStrike">
                <a:solidFill>
                  <a:srgbClr val="222222"/>
                </a:solidFill>
                <a:latin typeface="Arial"/>
                <a:ea typeface="Arial"/>
                <a:cs typeface="Arial"/>
                <a:sym typeface="Arial"/>
              </a:rPr>
              <a:t>: quando existe considerável randomicidade na relação entre duas variáveis. Ex: tamanho do vocabulário de uma criança em função de sua idade.</a:t>
            </a:r>
            <a:endParaRPr b="0" i="0" sz="1400" u="none" cap="none" strike="noStrike">
              <a:solidFill>
                <a:srgbClr val="0000FF"/>
              </a:solidFill>
              <a:latin typeface="Arial"/>
              <a:ea typeface="Arial"/>
              <a:cs typeface="Arial"/>
              <a:sym typeface="Arial"/>
            </a:endParaRPr>
          </a:p>
        </p:txBody>
      </p:sp>
      <p:pic>
        <p:nvPicPr>
          <p:cNvPr id="326" name="Google Shape;326;g2e56acc617a_0_635"/>
          <p:cNvPicPr preferRelativeResize="0"/>
          <p:nvPr/>
        </p:nvPicPr>
        <p:blipFill rotWithShape="1">
          <a:blip r:embed="rId3">
            <a:alphaModFix/>
          </a:blip>
          <a:srcRect b="0" l="0" r="0" t="0"/>
          <a:stretch/>
        </p:blipFill>
        <p:spPr>
          <a:xfrm>
            <a:off x="1347663" y="3484250"/>
            <a:ext cx="6427976" cy="26427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e56acc617a_0_64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g2e56acc617a_0_64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Regressão Linear</a:t>
            </a:r>
            <a:endParaRPr/>
          </a:p>
        </p:txBody>
      </p:sp>
      <p:sp>
        <p:nvSpPr>
          <p:cNvPr id="334" name="Google Shape;334;g2e56acc617a_0_64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35" name="Google Shape;335;g2e56acc617a_0_64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O modelo de Regressão Linear Simples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Para representar a relação entre uma variável dependente </a:t>
            </a:r>
            <a:r>
              <a:rPr b="1" i="1" lang="pt-BR" sz="2000" u="none" cap="none" strike="noStrike">
                <a:solidFill>
                  <a:srgbClr val="222222"/>
                </a:solidFill>
                <a:latin typeface="Arial"/>
                <a:ea typeface="Arial"/>
                <a:cs typeface="Arial"/>
                <a:sym typeface="Arial"/>
              </a:rPr>
              <a:t>y</a:t>
            </a:r>
            <a:r>
              <a:rPr b="0" i="0" lang="pt-BR" sz="2000" u="none" cap="none" strike="noStrike">
                <a:solidFill>
                  <a:srgbClr val="222222"/>
                </a:solidFill>
                <a:latin typeface="Arial"/>
                <a:ea typeface="Arial"/>
                <a:cs typeface="Arial"/>
                <a:sym typeface="Arial"/>
              </a:rPr>
              <a:t> e uma variável independente </a:t>
            </a:r>
            <a:r>
              <a:rPr b="1" i="1" lang="pt-BR" sz="2000" u="none" cap="none" strike="noStrike">
                <a:solidFill>
                  <a:srgbClr val="222222"/>
                </a:solidFill>
                <a:latin typeface="Arial"/>
                <a:ea typeface="Arial"/>
                <a:cs typeface="Arial"/>
                <a:sym typeface="Arial"/>
              </a:rPr>
              <a:t>x</a:t>
            </a:r>
            <a:r>
              <a:rPr b="0" i="0" lang="pt-BR" sz="2000" u="none" cap="none" strike="noStrike">
                <a:solidFill>
                  <a:srgbClr val="222222"/>
                </a:solidFill>
                <a:latin typeface="Arial"/>
                <a:ea typeface="Arial"/>
                <a:cs typeface="Arial"/>
                <a:sym typeface="Arial"/>
              </a:rPr>
              <a:t>, usamos o modelo: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que determina uma linha reta com inclinação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1</a:t>
            </a:r>
            <a:r>
              <a:rPr b="0" i="0" lang="pt-BR" sz="2000" u="none" cap="none" strike="noStrike">
                <a:solidFill>
                  <a:srgbClr val="222222"/>
                </a:solidFill>
                <a:latin typeface="Arial"/>
                <a:ea typeface="Arial"/>
                <a:cs typeface="Arial"/>
                <a:sym typeface="Arial"/>
              </a:rPr>
              <a:t> e intercepto </a:t>
            </a:r>
            <a:r>
              <a:rPr b="1" i="1" lang="pt-BR" sz="2000" u="none" cap="none" strike="noStrike">
                <a:solidFill>
                  <a:srgbClr val="222222"/>
                </a:solidFill>
                <a:latin typeface="Arial"/>
                <a:ea typeface="Arial"/>
                <a:cs typeface="Arial"/>
                <a:sym typeface="Arial"/>
              </a:rPr>
              <a:t>β</a:t>
            </a:r>
            <a:r>
              <a:rPr b="1" i="1" lang="pt-BR" sz="1400" u="none" cap="none" strike="noStrike">
                <a:solidFill>
                  <a:srgbClr val="222222"/>
                </a:solidFill>
                <a:latin typeface="Arial"/>
                <a:ea typeface="Arial"/>
                <a:cs typeface="Arial"/>
                <a:sym typeface="Arial"/>
              </a:rPr>
              <a:t>0</a:t>
            </a:r>
            <a:r>
              <a:rPr b="0" i="0" lang="pt-BR" sz="2000" u="none" cap="none" strike="noStrike">
                <a:solidFill>
                  <a:srgbClr val="222222"/>
                </a:solidFill>
                <a:latin typeface="Arial"/>
                <a:ea typeface="Arial"/>
                <a:cs typeface="Arial"/>
                <a:sym typeface="Arial"/>
              </a:rPr>
              <a:t>, com a variável aleatória (erro) </a:t>
            </a:r>
            <a:r>
              <a:rPr b="1" i="1" lang="pt-BR" sz="2000" u="none" cap="none" strike="noStrike">
                <a:solidFill>
                  <a:srgbClr val="222222"/>
                </a:solidFill>
                <a:latin typeface="Arial"/>
                <a:ea typeface="Arial"/>
                <a:cs typeface="Arial"/>
                <a:sym typeface="Arial"/>
              </a:rPr>
              <a:t>ε</a:t>
            </a:r>
            <a:r>
              <a:rPr b="0" i="0" lang="pt-BR" sz="2000" u="none" cap="none" strike="noStrike">
                <a:solidFill>
                  <a:srgbClr val="222222"/>
                </a:solidFill>
                <a:latin typeface="Arial"/>
                <a:ea typeface="Arial"/>
                <a:cs typeface="Arial"/>
                <a:sym typeface="Arial"/>
              </a:rPr>
              <a:t>, considerada normalmente distribuída com </a:t>
            </a:r>
            <a:r>
              <a:rPr b="1" i="1" lang="pt-BR" sz="2000" u="none" cap="none" strike="noStrike">
                <a:solidFill>
                  <a:srgbClr val="222222"/>
                </a:solidFill>
                <a:latin typeface="Arial"/>
                <a:ea typeface="Arial"/>
                <a:cs typeface="Arial"/>
                <a:sym typeface="Arial"/>
              </a:rPr>
              <a:t>E(ε) = 0 </a:t>
            </a:r>
            <a:r>
              <a:rPr b="0" i="0" lang="pt-BR" sz="2000" u="none" cap="none" strike="noStrike">
                <a:solidFill>
                  <a:srgbClr val="222222"/>
                </a:solidFill>
                <a:latin typeface="Arial"/>
                <a:ea typeface="Arial"/>
                <a:cs typeface="Arial"/>
                <a:sym typeface="Arial"/>
              </a:rPr>
              <a:t>e</a:t>
            </a:r>
            <a:r>
              <a:rPr b="1" i="1" lang="pt-BR" sz="2000" u="none" cap="none" strike="noStrike">
                <a:solidFill>
                  <a:srgbClr val="222222"/>
                </a:solidFill>
                <a:latin typeface="Arial"/>
                <a:ea typeface="Arial"/>
                <a:cs typeface="Arial"/>
                <a:sym typeface="Arial"/>
              </a:rPr>
              <a:t> V(ε) = σ²</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pic>
        <p:nvPicPr>
          <p:cNvPr id="336" name="Google Shape;336;g2e56acc617a_0_644"/>
          <p:cNvPicPr preferRelativeResize="0"/>
          <p:nvPr/>
        </p:nvPicPr>
        <p:blipFill rotWithShape="1">
          <a:blip r:embed="rId3">
            <a:alphaModFix/>
          </a:blip>
          <a:srcRect b="0" l="0" r="0" t="0"/>
          <a:stretch/>
        </p:blipFill>
        <p:spPr>
          <a:xfrm>
            <a:off x="3266250" y="2124900"/>
            <a:ext cx="2590800" cy="666750"/>
          </a:xfrm>
          <a:prstGeom prst="rect">
            <a:avLst/>
          </a:prstGeom>
          <a:noFill/>
          <a:ln>
            <a:noFill/>
          </a:ln>
        </p:spPr>
      </p:pic>
      <p:pic>
        <p:nvPicPr>
          <p:cNvPr id="337" name="Google Shape;337;g2e56acc617a_0_644"/>
          <p:cNvPicPr preferRelativeResize="0"/>
          <p:nvPr/>
        </p:nvPicPr>
        <p:blipFill rotWithShape="1">
          <a:blip r:embed="rId4">
            <a:alphaModFix/>
          </a:blip>
          <a:srcRect b="0" l="0" r="0" t="0"/>
          <a:stretch/>
        </p:blipFill>
        <p:spPr>
          <a:xfrm>
            <a:off x="2877011" y="3855000"/>
            <a:ext cx="3389975" cy="22720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e56acc617a_0_65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g2e56acc617a_0_65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45" name="Google Shape;345;g2e56acc617a_0_65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46" name="Google Shape;346;g2e56acc617a_0_65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matplotlib.pyplot as plt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np.random.seed(42)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det_x = np.arange(0,10,0.1)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det_y = 2 * det_x + 3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exemplo de plots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non_det_x = np.arange(0, 10, 0.1)</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non_det_y = 2 * non_det_x + np.random.normal(size=100)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determinísticos vs. não determinísticos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fig, axs = plt.subplots(1, 2, figsize=(10,4), constrained_layout=True)</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axs[0].scatter(det_x, 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axs[0].set_title("Determinístico")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axs[1].scatter(non_det_x, non_det_y, s=2)</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axs[1].set_title("Não Determinístico")</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2e56acc617a_0_66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g2e56acc617a_0_66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Regressão Linear + Python</a:t>
            </a:r>
            <a:endParaRPr/>
          </a:p>
        </p:txBody>
      </p:sp>
      <p:sp>
        <p:nvSpPr>
          <p:cNvPr id="354" name="Google Shape;354;g2e56acc617a_0_66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355" name="Google Shape;355;g2e56acc617a_0_66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importar os pacotes necessários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load_diabetes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sklearn.linear_model import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sklearn.metrics import mean_squared_error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criar modelo linear e otimizar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 = LinearRegression()</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lm_model.fit(non_det_x.reshape(-1,1), non_det_y)</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 extrair coeficientes, beta0=intercept e beta1=coef</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slope = lm_model.coef_</a:t>
            </a:r>
            <a:endParaRPr b="0" i="1" sz="1400" u="none" cap="none" strike="noStrike">
              <a:solidFill>
                <a:schemeClr val="hlink"/>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chemeClr val="hlink"/>
                </a:solidFill>
                <a:latin typeface="Arial"/>
                <a:ea typeface="Arial"/>
                <a:cs typeface="Arial"/>
                <a:sym typeface="Arial"/>
              </a:rPr>
              <a:t>intercept = lm_model.intercept_</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imprimir os valores encontrados para os parâmetros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print("b0: \t{}".format(intercept))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print("b1: \t{}".format(slope[0]))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plotar pontos e retas com parâmetros otimizados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plt.scatter(non_det_x, non_det_y, s=3)</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plt.plot(non_det_x, (non_det_x * slope + intercept), color='r')</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plt.show()</a:t>
            </a:r>
            <a:endParaRPr b="0" i="1" sz="1400" u="none" cap="none" strike="noStrike">
              <a:solidFill>
                <a:srgbClr val="0000FF"/>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g2e56acc617a_0_75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g2e56acc617a_0_75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O Que É Agrupamento?</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Algoritmos de agrupamento (clusterização) têm como objetivo particionar </a:t>
            </a:r>
            <a:r>
              <a:rPr b="1" i="1" lang="pt-BR" sz="2000" u="none" cap="none" strike="noStrike">
                <a:solidFill>
                  <a:srgbClr val="222222"/>
                </a:solidFill>
                <a:latin typeface="Arial"/>
                <a:ea typeface="Arial"/>
                <a:cs typeface="Arial"/>
                <a:sym typeface="Arial"/>
              </a:rPr>
              <a:t>n</a:t>
            </a:r>
            <a:r>
              <a:rPr b="0" i="0" lang="pt-BR" sz="2000" u="none" cap="none" strike="noStrike">
                <a:solidFill>
                  <a:srgbClr val="222222"/>
                </a:solidFill>
                <a:latin typeface="Arial"/>
                <a:ea typeface="Arial"/>
                <a:cs typeface="Arial"/>
                <a:sym typeface="Arial"/>
              </a:rPr>
              <a:t> objetos em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clusters nos quais cada objeto pertence ao cluster com a média mais próxima. Este método produz exatamente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grupos diferentes de maior distinção possível. O melhor número de clusters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 levando à maior separação (distância) não é conhecido a priori e deve ser calculado a partir dos dados. Assim tais algoritmos são do tipo </a:t>
            </a:r>
            <a:r>
              <a:rPr b="0" i="0" lang="pt-BR" sz="2000" u="sng" cap="none" strike="noStrike">
                <a:solidFill>
                  <a:srgbClr val="222222"/>
                </a:solidFill>
                <a:latin typeface="Arial"/>
                <a:ea typeface="Arial"/>
                <a:cs typeface="Arial"/>
                <a:sym typeface="Arial"/>
              </a:rPr>
              <a:t>não supervisionado</a:t>
            </a:r>
            <a:r>
              <a:rPr b="0" i="0" lang="pt-BR" sz="2000" u="none" cap="none" strike="noStrike">
                <a:solidFill>
                  <a:srgbClr val="222222"/>
                </a:solidFill>
                <a:latin typeface="Arial"/>
                <a:ea typeface="Arial"/>
                <a:cs typeface="Arial"/>
                <a:sym typeface="Arial"/>
              </a:rPr>
              <a:t>, em que temos apenas as variáveis independentes e nenhuma variável de destino.</a:t>
            </a:r>
            <a:endParaRPr b="0" i="0" sz="1600" u="none" cap="none" strike="noStrike">
              <a:solidFill>
                <a:srgbClr val="222222"/>
              </a:solidFill>
              <a:latin typeface="Arial"/>
              <a:ea typeface="Arial"/>
              <a:cs typeface="Arial"/>
              <a:sym typeface="Arial"/>
            </a:endParaRPr>
          </a:p>
        </p:txBody>
      </p:sp>
      <p:sp>
        <p:nvSpPr>
          <p:cNvPr id="363" name="Google Shape;363;g2e56acc617a_0_75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Clusterização e Agrupamento: Introdução</a:t>
            </a:r>
            <a:endParaRPr/>
          </a:p>
        </p:txBody>
      </p:sp>
      <p:sp>
        <p:nvSpPr>
          <p:cNvPr id="364" name="Google Shape;364;g2e56acc617a_0_75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65" name="Google Shape;365;g2e56acc617a_0_753"/>
          <p:cNvPicPr preferRelativeResize="0"/>
          <p:nvPr/>
        </p:nvPicPr>
        <p:blipFill rotWithShape="1">
          <a:blip r:embed="rId3">
            <a:alphaModFix/>
          </a:blip>
          <a:srcRect b="0" l="0" r="0" t="0"/>
          <a:stretch/>
        </p:blipFill>
        <p:spPr>
          <a:xfrm>
            <a:off x="649239" y="4350000"/>
            <a:ext cx="3425926" cy="1777000"/>
          </a:xfrm>
          <a:prstGeom prst="rect">
            <a:avLst/>
          </a:prstGeom>
          <a:noFill/>
          <a:ln>
            <a:noFill/>
          </a:ln>
        </p:spPr>
      </p:pic>
      <p:sp>
        <p:nvSpPr>
          <p:cNvPr id="366" name="Google Shape;366;g2e56acc617a_0_753"/>
          <p:cNvSpPr txBox="1"/>
          <p:nvPr/>
        </p:nvSpPr>
        <p:spPr>
          <a:xfrm>
            <a:off x="4154250" y="4607450"/>
            <a:ext cx="47469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Clustering é uma técnica de agrupar dados com características semelhantes para identificar grupos. Isso pode ser útil para análise de dados, sistemas de recomendação, mecanismos de pesquisa, filtros de spam e segmentação de imagens, etc.</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e56acc617a_0_76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g2e56acc617a_0_76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i="0" lang="pt-BR" sz="2000" u="none" cap="none" strike="noStrike">
                <a:solidFill>
                  <a:srgbClr val="222222"/>
                </a:solidFill>
                <a:latin typeface="Arial"/>
                <a:ea typeface="Arial"/>
                <a:cs typeface="Arial"/>
                <a:sym typeface="Arial"/>
              </a:rPr>
              <a:t>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Relativamente simples de implementar;</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Escala para grandes conjuntos de dados;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Garante a convergência;</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Pode inicializar a quente as posições dos centróides;</a:t>
            </a:r>
            <a:endParaRPr b="0" i="0" sz="2100" u="none" cap="none" strike="noStrike">
              <a:solidFill>
                <a:srgbClr val="202124"/>
              </a:solidFill>
              <a:highlight>
                <a:srgbClr val="F8F9FA"/>
              </a:highlight>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Adapta-se facilmente a novos exemplos;</a:t>
            </a:r>
            <a:endParaRPr b="0" i="0" sz="2100" u="none" cap="none" strike="noStrike">
              <a:solidFill>
                <a:srgbClr val="202124"/>
              </a:solidFill>
              <a:highlight>
                <a:srgbClr val="F8F9FA"/>
              </a:highlight>
              <a:latin typeface="Arial"/>
              <a:ea typeface="Arial"/>
              <a:cs typeface="Arial"/>
              <a:sym typeface="Arial"/>
            </a:endParaRPr>
          </a:p>
          <a:p>
            <a:pPr indent="-355600" lvl="0" marL="457200" marR="38100" rtl="0" algn="l">
              <a:lnSpc>
                <a:spcPct val="128571"/>
              </a:lnSpc>
              <a:spcBef>
                <a:spcPts val="0"/>
              </a:spcBef>
              <a:spcAft>
                <a:spcPts val="0"/>
              </a:spcAft>
              <a:buClr>
                <a:srgbClr val="222222"/>
              </a:buClr>
              <a:buSzPts val="2000"/>
              <a:buFont typeface="Arial"/>
              <a:buChar char="-"/>
            </a:pPr>
            <a:r>
              <a:rPr b="0" i="0" lang="pt-BR" sz="2100" u="none" cap="none" strike="noStrike">
                <a:solidFill>
                  <a:srgbClr val="202124"/>
                </a:solidFill>
                <a:highlight>
                  <a:srgbClr val="F8F9FA"/>
                </a:highlight>
                <a:latin typeface="Arial"/>
                <a:ea typeface="Arial"/>
                <a:cs typeface="Arial"/>
                <a:sym typeface="Arial"/>
              </a:rPr>
              <a:t>Generaliza para clusters de diferentes formas e tamanhos.</a:t>
            </a:r>
            <a:endParaRPr b="0" i="0" sz="2000" u="none" cap="none" strike="noStrike">
              <a:solidFill>
                <a:srgbClr val="222222"/>
              </a:solidFill>
              <a:latin typeface="Arial"/>
              <a:ea typeface="Arial"/>
              <a:cs typeface="Arial"/>
              <a:sym typeface="Arial"/>
            </a:endParaRPr>
          </a:p>
          <a:p>
            <a:pPr indent="0" lvl="0" marL="457200" marR="38100" rtl="0" algn="l">
              <a:lnSpc>
                <a:spcPct val="128571"/>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Desvantagens</a:t>
            </a:r>
            <a:endParaRPr b="1"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Necessidade de escolha manual de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Dependente de valores iniciais;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Agrupando dados de tamanhos e densidades variados;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Clustering outliers;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0" i="0" lang="pt-BR" sz="2000" u="none" cap="none" strike="noStrike">
                <a:solidFill>
                  <a:srgbClr val="222222"/>
                </a:solidFill>
                <a:latin typeface="Arial"/>
                <a:ea typeface="Arial"/>
                <a:cs typeface="Arial"/>
                <a:sym typeface="Arial"/>
              </a:rPr>
              <a:t>Dimensionamento com número de dimensões.</a:t>
            </a:r>
            <a:endParaRPr b="0" i="0" sz="2000" u="none" cap="none" strike="noStrike">
              <a:solidFill>
                <a:srgbClr val="222222"/>
              </a:solidFill>
              <a:latin typeface="Arial"/>
              <a:ea typeface="Arial"/>
              <a:cs typeface="Arial"/>
              <a:sym typeface="Arial"/>
            </a:endParaRPr>
          </a:p>
        </p:txBody>
      </p:sp>
      <p:sp>
        <p:nvSpPr>
          <p:cNvPr id="374" name="Google Shape;374;g2e56acc617a_0_76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375" name="Google Shape;375;g2e56acc617a_0_76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g2e56acc617a_0_77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g2e56acc617a_0_77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Tipos e Terminologias</a:t>
            </a:r>
            <a:endParaRPr/>
          </a:p>
        </p:txBody>
      </p:sp>
      <p:sp>
        <p:nvSpPr>
          <p:cNvPr id="383" name="Google Shape;383;g2e56acc617a_0_77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84" name="Google Shape;384;g2e56acc617a_0_771"/>
          <p:cNvPicPr preferRelativeResize="0"/>
          <p:nvPr/>
        </p:nvPicPr>
        <p:blipFill rotWithShape="1">
          <a:blip r:embed="rId3">
            <a:alphaModFix/>
          </a:blip>
          <a:srcRect b="0" l="0" r="0" t="0"/>
          <a:stretch/>
        </p:blipFill>
        <p:spPr>
          <a:xfrm>
            <a:off x="793575" y="1140400"/>
            <a:ext cx="7536148" cy="3282300"/>
          </a:xfrm>
          <a:prstGeom prst="rect">
            <a:avLst/>
          </a:prstGeom>
          <a:noFill/>
          <a:ln>
            <a:noFill/>
          </a:ln>
        </p:spPr>
      </p:pic>
      <p:sp>
        <p:nvSpPr>
          <p:cNvPr id="385" name="Google Shape;385;g2e56acc617a_0_77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38100" rtl="0" algn="l">
              <a:lnSpc>
                <a:spcPct val="128571"/>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Cluster</a:t>
            </a:r>
            <a:r>
              <a:rPr b="0" i="0" lang="pt-BR" sz="2000" u="none" cap="none" strike="noStrike">
                <a:solidFill>
                  <a:srgbClr val="222222"/>
                </a:solidFill>
                <a:latin typeface="Arial"/>
                <a:ea typeface="Arial"/>
                <a:cs typeface="Arial"/>
                <a:sym typeface="Arial"/>
              </a:rPr>
              <a:t>: conjunto de objetos agrupados segundo um padrão;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Centróide</a:t>
            </a:r>
            <a:r>
              <a:rPr b="0" i="0" lang="pt-BR" sz="2000" u="none" cap="none" strike="noStrike">
                <a:solidFill>
                  <a:srgbClr val="222222"/>
                </a:solidFill>
                <a:latin typeface="Arial"/>
                <a:ea typeface="Arial"/>
                <a:cs typeface="Arial"/>
                <a:sym typeface="Arial"/>
              </a:rPr>
              <a:t>: é o centro do cluster, calculado através da médias das distâncias de todos os pontos ao centro do cluster.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sng" cap="none" strike="noStrike">
                <a:solidFill>
                  <a:srgbClr val="222222"/>
                </a:solidFill>
                <a:latin typeface="Arial"/>
                <a:ea typeface="Arial"/>
                <a:cs typeface="Arial"/>
                <a:sym typeface="Arial"/>
              </a:rPr>
              <a:t>Clusters podem ser de diferentes formas e tamanhos.</a:t>
            </a:r>
            <a:endParaRPr b="0" i="0" sz="2000" u="sng" cap="none" strike="noStrike">
              <a:solidFill>
                <a:srgbClr val="22222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0" name="Shape 390"/>
        <p:cNvGrpSpPr/>
        <p:nvPr/>
      </p:nvGrpSpPr>
      <p:grpSpPr>
        <a:xfrm>
          <a:off x="0" y="0"/>
          <a:ext cx="0" cy="0"/>
          <a:chOff x="0" y="0"/>
          <a:chExt cx="0" cy="0"/>
        </a:xfrm>
      </p:grpSpPr>
      <p:sp>
        <p:nvSpPr>
          <p:cNvPr id="391" name="Google Shape;391;g2e56acc617a_0_7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g2e56acc617a_0_7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0" i="0" lang="pt-BR" sz="2000" u="none" cap="none" strike="noStrike">
                <a:solidFill>
                  <a:srgbClr val="222222"/>
                </a:solidFill>
                <a:latin typeface="Arial"/>
                <a:ea typeface="Arial"/>
                <a:cs typeface="Arial"/>
                <a:sym typeface="Arial"/>
              </a:rPr>
              <a:t>O algoritmo K-Means consiste em calcular, de forma iterativa, os centróides de cada grupo de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Inicializar aleatoriamente centróides </a:t>
            </a:r>
            <a:r>
              <a:rPr b="1" i="1" lang="pt-BR" sz="2000" u="none" cap="none" strike="noStrike">
                <a:solidFill>
                  <a:srgbClr val="222222"/>
                </a:solidFill>
                <a:latin typeface="Arial"/>
                <a:ea typeface="Arial"/>
                <a:cs typeface="Arial"/>
                <a:sym typeface="Arial"/>
              </a:rPr>
              <a:t>k</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Cada observação é atribuída ao seu centróide mais próximo para criar um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Centróides são então atualizados usando a média de cada cluster (ou seja, centróides movem-se para o centro de seu cluster);</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As etapas 1 e 2 continuam a se repetir até que os centróides venham a se estabilizar.</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0" i="0" sz="2000" u="none" cap="none" strike="noStrike">
              <a:solidFill>
                <a:srgbClr val="222222"/>
              </a:solidFill>
              <a:latin typeface="Arial"/>
              <a:ea typeface="Arial"/>
              <a:cs typeface="Arial"/>
              <a:sym typeface="Arial"/>
            </a:endParaRPr>
          </a:p>
        </p:txBody>
      </p:sp>
      <p:sp>
        <p:nvSpPr>
          <p:cNvPr id="393" name="Google Shape;393;g2e56acc617a_0_7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Modelo Matemático e Algoritmo</a:t>
            </a:r>
            <a:endParaRPr/>
          </a:p>
        </p:txBody>
      </p:sp>
      <p:sp>
        <p:nvSpPr>
          <p:cNvPr id="394" name="Google Shape;394;g2e56acc617a_0_7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395" name="Google Shape;395;g2e56acc617a_0_780"/>
          <p:cNvPicPr preferRelativeResize="0"/>
          <p:nvPr/>
        </p:nvPicPr>
        <p:blipFill rotWithShape="1">
          <a:blip r:embed="rId3">
            <a:alphaModFix/>
          </a:blip>
          <a:srcRect b="0" l="0" r="0" t="0"/>
          <a:stretch/>
        </p:blipFill>
        <p:spPr>
          <a:xfrm>
            <a:off x="4532325" y="3773339"/>
            <a:ext cx="4140225" cy="1927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2e56acc617a_0_1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Conteúdo Abordado (não exaustivo)</a:t>
            </a:r>
            <a:endParaRPr/>
          </a:p>
        </p:txBody>
      </p:sp>
      <p:sp>
        <p:nvSpPr>
          <p:cNvPr id="130" name="Google Shape;130;g2e56acc617a_0_1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graphicFrame>
        <p:nvGraphicFramePr>
          <p:cNvPr id="131" name="Google Shape;131;g2e56acc617a_0_108"/>
          <p:cNvGraphicFramePr/>
          <p:nvPr/>
        </p:nvGraphicFramePr>
        <p:xfrm>
          <a:off x="457200" y="1228725"/>
          <a:ext cx="3000000" cy="3000000"/>
        </p:xfrm>
        <a:graphic>
          <a:graphicData uri="http://schemas.openxmlformats.org/drawingml/2006/table">
            <a:tbl>
              <a:tblPr>
                <a:noFill/>
                <a:tableStyleId>{29074F6E-C9B5-4B6C-96F9-77B97005B4B0}</a:tableStyleId>
              </a:tblPr>
              <a:tblGrid>
                <a:gridCol w="1385600"/>
                <a:gridCol w="6844000"/>
              </a:tblGrid>
              <a:tr h="247650">
                <a:tc>
                  <a:txBody>
                    <a:bodyPr/>
                    <a:lstStyle/>
                    <a:p>
                      <a:pPr indent="0" lvl="0" marL="0" marR="0" rtl="0" algn="ctr">
                        <a:lnSpc>
                          <a:spcPct val="115000"/>
                        </a:lnSpc>
                        <a:spcBef>
                          <a:spcPts val="0"/>
                        </a:spcBef>
                        <a:spcAft>
                          <a:spcPts val="0"/>
                        </a:spcAft>
                        <a:buClr>
                          <a:srgbClr val="000000"/>
                        </a:buClr>
                        <a:buSzPts val="1400"/>
                        <a:buFont typeface="Arial"/>
                        <a:buNone/>
                      </a:pPr>
                      <a:r>
                        <a:rPr b="1" lang="pt-BR" sz="1600" u="none" cap="none" strike="noStrike"/>
                        <a:t>Aula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b="1" lang="pt-BR" sz="1600" u="none" cap="none" strike="noStrike"/>
                        <a:t>Tema</a:t>
                      </a:r>
                      <a:endParaRPr b="1"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Análise Exploratória de Dados</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2</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rgbClr val="000000"/>
                        </a:buClr>
                        <a:buSzPts val="1400"/>
                        <a:buFont typeface="Arial"/>
                        <a:buNone/>
                      </a:pPr>
                      <a:r>
                        <a:rPr lang="pt-BR" sz="1600" u="none" cap="none" strike="noStrike">
                          <a:solidFill>
                            <a:srgbClr val="FF0000"/>
                          </a:solidFill>
                        </a:rPr>
                        <a:t>Técnica de Projeção - Regressão Linear Simples e Múltipla</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15000"/>
                        </a:lnSpc>
                        <a:spcBef>
                          <a:spcPts val="0"/>
                        </a:spcBef>
                        <a:spcAft>
                          <a:spcPts val="0"/>
                        </a:spcAft>
                        <a:buClr>
                          <a:schemeClr val="dk1"/>
                        </a:buClr>
                        <a:buSzPts val="1400"/>
                        <a:buFont typeface="Arial"/>
                        <a:buNone/>
                      </a:pPr>
                      <a:r>
                        <a:rPr lang="pt-BR" sz="1600" u="none" cap="none" strike="noStrike"/>
                        <a:t>Técnica de Classificação - Regressão Logística</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4</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Técnica de Classificação - Árvore de Decisão</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Técnica de Segmentação - Análise de Agrupamento</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chemeClr val="dk1"/>
                          </a:solidFill>
                        </a:rPr>
                        <a:t>6</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Técnicas de Analytics</a:t>
                      </a:r>
                      <a:endParaRPr sz="1600" u="none" cap="none" strike="noStrike">
                        <a:solidFill>
                          <a:schemeClr val="dk1"/>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7</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1400"/>
                        <a:buFont typeface="Arial"/>
                        <a:buNone/>
                      </a:pPr>
                      <a:r>
                        <a:rPr lang="pt-BR" sz="1600" u="none" cap="none" strike="noStrike"/>
                        <a:t>Aplicações de Analytics</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8</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9</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10</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11</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Machine Learning - Parte IV</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12</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13</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Deep Learning - Parte 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14</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solidFill>
                            <a:srgbClr val="FF0000"/>
                          </a:solidFill>
                        </a:rPr>
                        <a:t>15</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rgbClr val="FF0000"/>
                          </a:solidFill>
                        </a:rPr>
                        <a:t>Banco de Dados NOSQL - Parte II</a:t>
                      </a:r>
                      <a:endParaRPr sz="1600" u="none" cap="none" strike="noStrike">
                        <a:solidFill>
                          <a:srgbClr val="FF0000"/>
                        </a:solidFill>
                      </a:endParaRPr>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247650">
                <a:tc>
                  <a:txBody>
                    <a:bodyPr/>
                    <a:lstStyle/>
                    <a:p>
                      <a:pPr indent="0" lvl="0" marL="0" marR="0" rtl="0" algn="ctr">
                        <a:lnSpc>
                          <a:spcPct val="115000"/>
                        </a:lnSpc>
                        <a:spcBef>
                          <a:spcPts val="0"/>
                        </a:spcBef>
                        <a:spcAft>
                          <a:spcPts val="0"/>
                        </a:spcAft>
                        <a:buClr>
                          <a:srgbClr val="000000"/>
                        </a:buClr>
                        <a:buSzPts val="1400"/>
                        <a:buFont typeface="Arial"/>
                        <a:buNone/>
                      </a:pPr>
                      <a:r>
                        <a:rPr lang="pt-BR" sz="1600" u="none" cap="none" strike="noStrike"/>
                        <a:t>16</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400"/>
                        <a:buFont typeface="Arial"/>
                        <a:buNone/>
                      </a:pPr>
                      <a:r>
                        <a:rPr lang="pt-BR" sz="1600" u="none" cap="none" strike="noStrike">
                          <a:solidFill>
                            <a:schemeClr val="dk1"/>
                          </a:solidFill>
                        </a:rPr>
                        <a:t>Banco de Dados NOSQL - Parte III</a:t>
                      </a:r>
                      <a:endParaRPr sz="1600" u="none" cap="none" strike="noStrike"/>
                    </a:p>
                  </a:txBody>
                  <a:tcPr marT="19050" marB="19050" marR="28575" marL="28575" anchor="b">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132" name="Google Shape;132;g2e56acc617a_0_108"/>
          <p:cNvSpPr txBox="1"/>
          <p:nvPr/>
        </p:nvSpPr>
        <p:spPr>
          <a:xfrm>
            <a:off x="230825" y="6323000"/>
            <a:ext cx="866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a:t>Fonte da Aula teste: </a:t>
            </a:r>
            <a:r>
              <a:rPr lang="pt-BR" u="sng">
                <a:solidFill>
                  <a:schemeClr val="hlink"/>
                </a:solidFill>
                <a:hlinkClick r:id="rId3"/>
              </a:rPr>
              <a:t>https://github.com/marcelohama/data-science-test</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g2e56acc617a_0_812"/>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g2e56acc617a_0_812"/>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03" name="Google Shape;403;g2e56acc617a_0_812"/>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04" name="Google Shape;404;g2e56acc617a_0_812"/>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Preliminares - parâmetros do K-Means no Python</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n_clusters</a:t>
            </a:r>
            <a:r>
              <a:rPr b="0" i="0" lang="pt-BR" sz="2000" u="none" cap="none" strike="noStrike">
                <a:solidFill>
                  <a:srgbClr val="222222"/>
                </a:solidFill>
                <a:latin typeface="Arial"/>
                <a:ea typeface="Arial"/>
                <a:cs typeface="Arial"/>
                <a:sym typeface="Arial"/>
              </a:rPr>
              <a:t>: Número de clusters que queremos gerar com os nossos dados;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init</a:t>
            </a:r>
            <a:r>
              <a:rPr b="0" i="0" lang="pt-BR" sz="2000" u="none" cap="none" strike="noStrike">
                <a:solidFill>
                  <a:srgbClr val="222222"/>
                </a:solidFill>
                <a:latin typeface="Arial"/>
                <a:ea typeface="Arial"/>
                <a:cs typeface="Arial"/>
                <a:sym typeface="Arial"/>
              </a:rPr>
              <a:t>: Se refere ao modo como o algoritmo será inicializado, podendo ser </a:t>
            </a:r>
            <a:r>
              <a:rPr b="0" i="1" lang="pt-BR" sz="2000" u="none" cap="none" strike="noStrike">
                <a:solidFill>
                  <a:srgbClr val="222222"/>
                </a:solidFill>
                <a:latin typeface="Arial"/>
                <a:ea typeface="Arial"/>
                <a:cs typeface="Arial"/>
                <a:sym typeface="Arial"/>
              </a:rPr>
              <a:t>k-means++</a:t>
            </a:r>
            <a:r>
              <a:rPr b="0" i="0" lang="pt-BR" sz="2000" u="none" cap="none" strike="noStrike">
                <a:solidFill>
                  <a:srgbClr val="222222"/>
                </a:solidFill>
                <a:latin typeface="Arial"/>
                <a:ea typeface="Arial"/>
                <a:cs typeface="Arial"/>
                <a:sym typeface="Arial"/>
              </a:rPr>
              <a:t> ou </a:t>
            </a:r>
            <a:r>
              <a:rPr b="0" i="1" lang="pt-BR" sz="2000" u="none" cap="none" strike="noStrike">
                <a:solidFill>
                  <a:srgbClr val="222222"/>
                </a:solidFill>
                <a:latin typeface="Arial"/>
                <a:ea typeface="Arial"/>
                <a:cs typeface="Arial"/>
                <a:sym typeface="Arial"/>
              </a:rPr>
              <a:t>random</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ndarray</a:t>
            </a:r>
            <a:r>
              <a:rPr b="0" i="0" lang="pt-BR" sz="2000" u="none" cap="none" strike="noStrike">
                <a:solidFill>
                  <a:srgbClr val="222222"/>
                </a:solidFill>
                <a:latin typeface="Arial"/>
                <a:ea typeface="Arial"/>
                <a:cs typeface="Arial"/>
                <a:sym typeface="Arial"/>
              </a:rPr>
              <a:t>: Array de valores indicando quais serão os centróides que o algoritmo deve utilizar para a inicialização;</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max_iter</a:t>
            </a:r>
            <a:r>
              <a:rPr b="0" i="0" lang="pt-BR" sz="2000" u="none" cap="none" strike="noStrike">
                <a:solidFill>
                  <a:srgbClr val="222222"/>
                </a:solidFill>
                <a:latin typeface="Arial"/>
                <a:ea typeface="Arial"/>
                <a:cs typeface="Arial"/>
                <a:sym typeface="Arial"/>
              </a:rPr>
              <a:t>: Quantidade máxima de vezes que o algoritmo irá executar, por padrão o valor é 300 iterações;</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Char char="-"/>
            </a:pPr>
            <a:r>
              <a:rPr b="1" i="0" lang="pt-BR" sz="2000" u="none" cap="none" strike="noStrike">
                <a:solidFill>
                  <a:srgbClr val="222222"/>
                </a:solidFill>
                <a:latin typeface="Arial"/>
                <a:ea typeface="Arial"/>
                <a:cs typeface="Arial"/>
                <a:sym typeface="Arial"/>
              </a:rPr>
              <a:t>algorithm</a:t>
            </a:r>
            <a:r>
              <a:rPr b="0" i="0" lang="pt-BR" sz="2000" u="none" cap="none" strike="noStrike">
                <a:solidFill>
                  <a:srgbClr val="222222"/>
                </a:solidFill>
                <a:latin typeface="Arial"/>
                <a:ea typeface="Arial"/>
                <a:cs typeface="Arial"/>
                <a:sym typeface="Arial"/>
              </a:rPr>
              <a:t>: Versão do algoritmo K-Means a ser utilizada. A versão clássica é executada através do valor </a:t>
            </a:r>
            <a:r>
              <a:rPr b="0" i="1" lang="pt-BR" sz="2000" u="none" cap="none" strike="noStrike">
                <a:solidFill>
                  <a:srgbClr val="222222"/>
                </a:solidFill>
                <a:latin typeface="Arial"/>
                <a:ea typeface="Arial"/>
                <a:cs typeface="Arial"/>
                <a:sym typeface="Arial"/>
              </a:rPr>
              <a:t>full</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g2e56acc617a_0_82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g2e56acc617a_0_82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12" name="Google Shape;412;g2e56acc617a_0_82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13" name="Google Shape;413;g2e56acc617a_0_82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Importando Bibliotecas: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numpy as np</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pandas as pd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matplotlib.pyplot as plt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seaborn as sns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 as py</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plotly.graph_objs as go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from sklearn.cluster import KMeans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warnings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import 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warnings.filterwarnings("ignore")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py.offline.init_notebook_mode(connected = True)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Carregando a base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 = pd.read_csv('PABD-05a.csv')</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Número de linhas e colunas: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(200, 5)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Estatística Descritiva:</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df.describe()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Tipos de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df.dtypes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Definindo um estilo para os gráficos: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plt.style.use('fivethirtyeight')</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df.head()</a:t>
            </a:r>
            <a:endParaRPr b="0" i="1" sz="1200" u="none" cap="none" strike="noStrike">
              <a:solidFill>
                <a:srgbClr val="0000FF"/>
              </a:solidFill>
              <a:latin typeface="Arial"/>
              <a:ea typeface="Arial"/>
              <a:cs typeface="Arial"/>
              <a:sym typeface="Arial"/>
            </a:endParaRPr>
          </a:p>
        </p:txBody>
      </p:sp>
      <p:pic>
        <p:nvPicPr>
          <p:cNvPr id="414" name="Google Shape;414;g2e56acc617a_0_820"/>
          <p:cNvPicPr preferRelativeResize="0"/>
          <p:nvPr/>
        </p:nvPicPr>
        <p:blipFill rotWithShape="1">
          <a:blip r:embed="rId3">
            <a:alphaModFix/>
          </a:blip>
          <a:srcRect b="0" l="0" r="0" t="0"/>
          <a:stretch/>
        </p:blipFill>
        <p:spPr>
          <a:xfrm>
            <a:off x="3527675" y="4216925"/>
            <a:ext cx="5221075" cy="1888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g2e56acc617a_0_82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g2e56acc617a_0_82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22" name="Google Shape;422;g2e56acc617a_0_82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23" name="Google Shape;423;g2e56acc617a_0_82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Verificando as distribuição dos dados: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x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sns.distplot(df[x] , bins = 25)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 '.format(x))</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Contagem de Amostras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sns.countplot(y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24" name="Google Shape;424;g2e56acc617a_0_829"/>
          <p:cNvPicPr preferRelativeResize="0"/>
          <p:nvPr/>
        </p:nvPicPr>
        <p:blipFill rotWithShape="1">
          <a:blip r:embed="rId3">
            <a:alphaModFix/>
          </a:blip>
          <a:srcRect b="0" l="0" r="0" t="0"/>
          <a:stretch/>
        </p:blipFill>
        <p:spPr>
          <a:xfrm>
            <a:off x="4127725" y="2159525"/>
            <a:ext cx="4621025" cy="1921900"/>
          </a:xfrm>
          <a:prstGeom prst="rect">
            <a:avLst/>
          </a:prstGeom>
          <a:noFill/>
          <a:ln>
            <a:noFill/>
          </a:ln>
        </p:spPr>
      </p:pic>
      <p:pic>
        <p:nvPicPr>
          <p:cNvPr id="425" name="Google Shape;425;g2e56acc617a_0_829"/>
          <p:cNvPicPr preferRelativeResize="0"/>
          <p:nvPr/>
        </p:nvPicPr>
        <p:blipFill rotWithShape="1">
          <a:blip r:embed="rId4">
            <a:alphaModFix/>
          </a:blip>
          <a:srcRect b="0" l="0" r="0" t="0"/>
          <a:stretch/>
        </p:blipFill>
        <p:spPr>
          <a:xfrm>
            <a:off x="4127726" y="4206200"/>
            <a:ext cx="4621026" cy="151671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2e56acc617a_0_83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g2e56acc617a_0_83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33" name="Google Shape;433;g2e56acc617a_0_83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34" name="Google Shape;434;g2e56acc617a_0_83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plt.xlabel('Age'),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plt.ylabel('Annual Income (k$)')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plt.title('Idade vs Renda Anual')</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gender in ['Male' , 'Female']: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plt.scatter(x = 'Annual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df[df['Genre']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 = 200,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alpha = 0.5 , label = gender)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plt.xlabel('Annual Income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plt.ylabel('Spending Score (1-100)')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plt.title('Renda Anual vs Pontuação de Gastos')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plt.legend()</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35" name="Google Shape;435;g2e56acc617a_0_839"/>
          <p:cNvPicPr preferRelativeResize="0"/>
          <p:nvPr/>
        </p:nvPicPr>
        <p:blipFill rotWithShape="1">
          <a:blip r:embed="rId3">
            <a:alphaModFix/>
          </a:blip>
          <a:srcRect b="0" l="0" r="0" t="0"/>
          <a:stretch/>
        </p:blipFill>
        <p:spPr>
          <a:xfrm>
            <a:off x="4094975" y="1140400"/>
            <a:ext cx="4653774" cy="1947324"/>
          </a:xfrm>
          <a:prstGeom prst="rect">
            <a:avLst/>
          </a:prstGeom>
          <a:noFill/>
          <a:ln>
            <a:noFill/>
          </a:ln>
        </p:spPr>
      </p:pic>
      <p:pic>
        <p:nvPicPr>
          <p:cNvPr id="436" name="Google Shape;436;g2e56acc617a_0_839"/>
          <p:cNvPicPr preferRelativeResize="0"/>
          <p:nvPr/>
        </p:nvPicPr>
        <p:blipFill rotWithShape="1">
          <a:blip r:embed="rId4">
            <a:alphaModFix/>
          </a:blip>
          <a:srcRect b="0" l="0" r="0" t="0"/>
          <a:stretch/>
        </p:blipFill>
        <p:spPr>
          <a:xfrm>
            <a:off x="4094975" y="3767075"/>
            <a:ext cx="4653774" cy="19579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2e56acc617a_0_84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g2e56acc617a_0_84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44" name="Google Shape;444;g2e56acc617a_0_84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45" name="Google Shape;445;g2e56acc617a_0_84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Distribuição de Idade, Renda Anual e Pontuação de Gastos segmentado por Sexo: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n = 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cols in ['Age' , 'Annual Income (k$)'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 += 1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plt.subplot(1 , 3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plt.subplots_adjust(hspace = 0.5 , wspace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sns.violinplot(x = cols , y = 'Genre' , data = df , palette = 'vlag')</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sns.swarmplot(x = cols , y = 'Genre' , data = df)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plt.ylabel('Genre' if n == 1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plt.title('Idade, Renda Anual e Pontuação de Gastos por Sexo' if n == 2 else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46" name="Google Shape;446;g2e56acc617a_0_849"/>
          <p:cNvPicPr preferRelativeResize="0"/>
          <p:nvPr/>
        </p:nvPicPr>
        <p:blipFill rotWithShape="1">
          <a:blip r:embed="rId3">
            <a:alphaModFix/>
          </a:blip>
          <a:srcRect b="0" l="0" r="0" t="0"/>
          <a:stretch/>
        </p:blipFill>
        <p:spPr>
          <a:xfrm>
            <a:off x="1834600" y="3542350"/>
            <a:ext cx="5474799" cy="25704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e56acc617a_0_85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g2e56acc617a_0_85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54" name="Google Shape;454;g2e56acc617a_0_85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55" name="Google Shape;455;g2e56acc617a_0_85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Selecionando o número de clusters através do método Elbow (Soma das distâncias quadráticas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X2 = df[['Annual Income (k$)' , 'Spending Score (1-100)']].iloc[: , :].values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inertia =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for n in range(1 , 11):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 = (KMeans(n_clusters = 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inertia.append(algorithm.inertia_)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,6))</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'o')</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plt.plot(np.arange(1 , 11) , inertia , '-' ,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plt.xlabel('Número de Clusters') , plt.ylabel('Soma das Distâncias Q intra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56" name="Google Shape;456;g2e56acc617a_0_858"/>
          <p:cNvPicPr preferRelativeResize="0"/>
          <p:nvPr/>
        </p:nvPicPr>
        <p:blipFill rotWithShape="1">
          <a:blip r:embed="rId3">
            <a:alphaModFix/>
          </a:blip>
          <a:srcRect b="0" l="0" r="0" t="0"/>
          <a:stretch/>
        </p:blipFill>
        <p:spPr>
          <a:xfrm>
            <a:off x="530900" y="3626648"/>
            <a:ext cx="6253398" cy="2424151"/>
          </a:xfrm>
          <a:prstGeom prst="rect">
            <a:avLst/>
          </a:prstGeom>
          <a:noFill/>
          <a:ln>
            <a:noFill/>
          </a:ln>
        </p:spPr>
      </p:pic>
      <p:sp>
        <p:nvSpPr>
          <p:cNvPr id="457" name="Google Shape;457;g2e56acc617a_0_858"/>
          <p:cNvSpPr txBox="1"/>
          <p:nvPr/>
        </p:nvSpPr>
        <p:spPr>
          <a:xfrm>
            <a:off x="5600250" y="1792950"/>
            <a:ext cx="30000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O método Elbow é uma das formas usadas para descobrir a quantidade ideal de clusters no conjunto de dados.</a:t>
            </a:r>
            <a:endParaRPr b="0" i="0" sz="1400" u="none" cap="none" strike="noStrike">
              <a:solidFill>
                <a:srgbClr val="000000"/>
              </a:solidFill>
              <a:latin typeface="Arial"/>
              <a:ea typeface="Arial"/>
              <a:cs typeface="Arial"/>
              <a:sym typeface="Arial"/>
            </a:endParaRPr>
          </a:p>
        </p:txBody>
      </p:sp>
      <p:sp>
        <p:nvSpPr>
          <p:cNvPr id="458" name="Google Shape;458;g2e56acc617a_0_858"/>
          <p:cNvSpPr txBox="1"/>
          <p:nvPr/>
        </p:nvSpPr>
        <p:spPr>
          <a:xfrm>
            <a:off x="6885750" y="3626650"/>
            <a:ext cx="1851300" cy="2339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inertia</a:t>
            </a:r>
            <a:r>
              <a:rPr b="0" i="0" lang="pt-BR" sz="1400" u="none" cap="none" strike="noStrike">
                <a:solidFill>
                  <a:srgbClr val="000000"/>
                </a:solidFill>
                <a:latin typeface="Arial"/>
                <a:ea typeface="Arial"/>
                <a:cs typeface="Arial"/>
                <a:sym typeface="Arial"/>
              </a:rPr>
              <a:t>: Soma das distâncias quadráticas intra cluster;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pt-BR" sz="1400" u="none" cap="none" strike="noStrike">
                <a:solidFill>
                  <a:srgbClr val="000000"/>
                </a:solidFill>
                <a:latin typeface="Arial"/>
                <a:ea typeface="Arial"/>
                <a:cs typeface="Arial"/>
                <a:sym typeface="Arial"/>
              </a:rPr>
              <a:t>labels_</a:t>
            </a:r>
            <a:r>
              <a:rPr b="0" i="0" lang="pt-BR" sz="1400" u="none" cap="none" strike="noStrike">
                <a:solidFill>
                  <a:srgbClr val="000000"/>
                </a:solidFill>
                <a:latin typeface="Arial"/>
                <a:ea typeface="Arial"/>
                <a:cs typeface="Arial"/>
                <a:sym typeface="Arial"/>
              </a:rPr>
              <a:t>: Rótulos dos Clusters atribuídos; </a:t>
            </a:r>
            <a:r>
              <a:rPr b="1" i="0" lang="pt-BR" sz="1400" u="none" cap="none" strike="noStrike">
                <a:solidFill>
                  <a:srgbClr val="000000"/>
                </a:solidFill>
                <a:latin typeface="Arial"/>
                <a:ea typeface="Arial"/>
                <a:cs typeface="Arial"/>
                <a:sym typeface="Arial"/>
              </a:rPr>
              <a:t>cluster_centers_</a:t>
            </a:r>
            <a:r>
              <a:rPr b="0" i="0" lang="pt-BR" sz="1400" u="none" cap="none" strike="noStrike">
                <a:solidFill>
                  <a:srgbClr val="000000"/>
                </a:solidFill>
                <a:latin typeface="Arial"/>
                <a:ea typeface="Arial"/>
                <a:cs typeface="Arial"/>
                <a:sym typeface="Arial"/>
              </a:rPr>
              <a:t>: Valores dos Centróides.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g2e56acc617a_0_86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g2e56acc617a_0_86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66" name="Google Shape;466;g2e56acc617a_0_86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67" name="Google Shape;467;g2e56acc617a_0_86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Inicializando e Computando o KMeans com o valor de 4 clusters: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 = (KMeans(n_clusters = 4))</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algorithm.fit(X2)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KMeans(algorithm='auto', copy_x=True, init='k-means++', max_iter=300,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n_clusters=4, n_init=10,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random_state=None, tol=0.0001, verbose=0)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Visualizando os grupos criados e seus centroides:</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labels2 = algorithm.labels_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centroids2 = algorithm.cluster_centers_</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h = 0.02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x_min, x_max = X2[:, 0].min() - 1, X2[:, 0].max()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y_min, y_max = X2[:, 1].min() - 1, X2[:, 1].max() + 1</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xx, yy = np.meshgrid(np.arange(x_min, x_max, h), np.arange(y_min, y_max, h))</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 = algorithm.predict(np.c_[xx.ravel(), yy.ravel()])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plt.figure(1 , figsize = (15 , 7)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plt.clf()</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Z2 = Z.reshape(xx.shape)</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plt.imshow(</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Z2 , interpolation='nearest', extent=(xx.min(),</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xx.max(), yy.min(), yy.max()), cmap = plt.cm.Pastel2,</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aspect = 'auto', origin='lower')</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 x = 'Annual Income (k$)', y = 'Spending Score (1-100)',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data = df, c = labels2, s = 200 )</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plt.scatter(x = centroids2[: , 0],</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    y =  centroids2[: , 1], s = 300, c = 'red', alpha = 0.5)</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plt.ylabel('Pontuação de Gastos (1-100)') , plt.xlabel('Renda Anual (k$)')</a:t>
            </a:r>
            <a:endParaRPr b="0" i="1" sz="12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200" u="none" cap="none" strike="noStrike">
                <a:solidFill>
                  <a:srgbClr val="0000FF"/>
                </a:solidFill>
                <a:latin typeface="Arial"/>
                <a:ea typeface="Arial"/>
                <a:cs typeface="Arial"/>
                <a:sym typeface="Arial"/>
              </a:rPr>
              <a:t>plt.show()</a:t>
            </a:r>
            <a:endParaRPr b="0" i="1" sz="1200" u="none" cap="none" strike="noStrike">
              <a:solidFill>
                <a:srgbClr val="0000FF"/>
              </a:solidFill>
              <a:latin typeface="Arial"/>
              <a:ea typeface="Arial"/>
              <a:cs typeface="Arial"/>
              <a:sym typeface="Arial"/>
            </a:endParaRPr>
          </a:p>
        </p:txBody>
      </p:sp>
      <p:sp>
        <p:nvSpPr>
          <p:cNvPr id="468" name="Google Shape;468;g2e56acc617a_0_869"/>
          <p:cNvSpPr/>
          <p:nvPr/>
        </p:nvSpPr>
        <p:spPr>
          <a:xfrm>
            <a:off x="510100" y="1431100"/>
            <a:ext cx="50727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g2e56acc617a_0_869"/>
          <p:cNvSpPr txBox="1"/>
          <p:nvPr/>
        </p:nvSpPr>
        <p:spPr>
          <a:xfrm>
            <a:off x="6574925" y="1583500"/>
            <a:ext cx="18846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pt-BR" sz="1400" u="none" cap="none" strike="noStrike">
                <a:solidFill>
                  <a:srgbClr val="FF0000"/>
                </a:solidFill>
                <a:latin typeface="Arial"/>
                <a:ea typeface="Arial"/>
                <a:cs typeface="Arial"/>
                <a:sym typeface="Arial"/>
              </a:rPr>
              <a:t>Inicialização do K-Means</a:t>
            </a:r>
            <a:endParaRPr b="1" i="0" sz="1400" u="none" cap="none" strike="noStrike">
              <a:solidFill>
                <a:srgbClr val="FF0000"/>
              </a:solidFill>
              <a:latin typeface="Arial"/>
              <a:ea typeface="Arial"/>
              <a:cs typeface="Arial"/>
              <a:sym typeface="Arial"/>
            </a:endParaRPr>
          </a:p>
        </p:txBody>
      </p:sp>
      <p:sp>
        <p:nvSpPr>
          <p:cNvPr id="470" name="Google Shape;470;g2e56acc617a_0_869"/>
          <p:cNvSpPr/>
          <p:nvPr/>
        </p:nvSpPr>
        <p:spPr>
          <a:xfrm>
            <a:off x="6574925" y="1431100"/>
            <a:ext cx="1884600" cy="90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2e56acc617a_0_8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g2e56acc617a_0_8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Segmentação</a:t>
            </a:r>
            <a:endParaRPr/>
          </a:p>
        </p:txBody>
      </p:sp>
      <p:sp>
        <p:nvSpPr>
          <p:cNvPr id="478" name="Google Shape;478;g2e56acc617a_0_8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479" name="Google Shape;479;g2e56acc617a_0_8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480" name="Google Shape;480;g2e56acc617a_0_880"/>
          <p:cNvPicPr preferRelativeResize="0"/>
          <p:nvPr/>
        </p:nvPicPr>
        <p:blipFill rotWithShape="1">
          <a:blip r:embed="rId3">
            <a:alphaModFix/>
          </a:blip>
          <a:srcRect b="0" l="0" r="0" t="0"/>
          <a:stretch/>
        </p:blipFill>
        <p:spPr>
          <a:xfrm>
            <a:off x="242850" y="940325"/>
            <a:ext cx="8658298" cy="3990735"/>
          </a:xfrm>
          <a:prstGeom prst="rect">
            <a:avLst/>
          </a:prstGeom>
          <a:noFill/>
          <a:ln>
            <a:noFill/>
          </a:ln>
        </p:spPr>
      </p:pic>
      <p:sp>
        <p:nvSpPr>
          <p:cNvPr id="481" name="Google Shape;481;g2e56acc617a_0_880"/>
          <p:cNvSpPr txBox="1"/>
          <p:nvPr/>
        </p:nvSpPr>
        <p:spPr>
          <a:xfrm>
            <a:off x="1150050" y="5072675"/>
            <a:ext cx="6843900" cy="1046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rgbClr val="000000"/>
                </a:solidFill>
                <a:latin typeface="Arial"/>
                <a:ea typeface="Arial"/>
                <a:cs typeface="Arial"/>
                <a:sym typeface="Arial"/>
              </a:rPr>
              <a:t>Solicitamos ao K-means que os dados fossem separados em 4 grupos e cada grupo têm o seu centróide correspondente (ponto em vermelho). O centróide é o ponto de partida para cada cluster é a partir dele que todos os outros pontos fazem o cálculo de distância para definir a qual grupo o dado irá pertencer.</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g211d1e7dc6f_0_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HBase: </a:t>
            </a:r>
            <a:r>
              <a:rPr lang="pt-BR"/>
              <a:t>Preliminares...</a:t>
            </a:r>
            <a:endParaRPr/>
          </a:p>
        </p:txBody>
      </p:sp>
      <p:sp>
        <p:nvSpPr>
          <p:cNvPr id="488" name="Google Shape;488;g211d1e7dc6f_0_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489" name="Google Shape;489;g211d1e7dc6f_0_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a:t>
            </a:r>
            <a:r>
              <a:rPr b="1" lang="pt-BR" sz="2000">
                <a:solidFill>
                  <a:srgbClr val="222222"/>
                </a:solidFill>
              </a:rPr>
              <a:t>HBase com Docker</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Crie o diretório </a:t>
            </a:r>
            <a:r>
              <a:rPr i="1" lang="pt-BR" sz="2000">
                <a:solidFill>
                  <a:srgbClr val="222222"/>
                </a:solidFill>
              </a:rPr>
              <a:t>docker-hbase</a:t>
            </a:r>
            <a:r>
              <a:rPr lang="pt-BR" sz="2000">
                <a:solidFill>
                  <a:srgbClr val="222222"/>
                </a:solidFill>
              </a:rPr>
              <a:t> com o arquivo </a:t>
            </a:r>
            <a:r>
              <a:rPr i="1" lang="pt-BR" sz="2000">
                <a:solidFill>
                  <a:srgbClr val="222222"/>
                </a:solidFill>
              </a:rPr>
              <a:t>docker-compose.xml</a:t>
            </a:r>
            <a:r>
              <a:rPr lang="pt-BR" sz="2000">
                <a:solidFill>
                  <a:srgbClr val="222222"/>
                </a:solidFill>
              </a:rPr>
              <a:t> fornecido junto com as lâminas desta aula (PABD-14-15-16.zip);</a:t>
            </a:r>
            <a:endParaRPr sz="2000">
              <a:solidFill>
                <a:srgbClr val="222222"/>
              </a:solidFill>
            </a:endParaRPr>
          </a:p>
          <a:p>
            <a:pPr indent="-355600" lvl="0" marL="457200" marR="0" rtl="0" algn="l">
              <a:lnSpc>
                <a:spcPct val="100000"/>
              </a:lnSpc>
              <a:spcBef>
                <a:spcPts val="0"/>
              </a:spcBef>
              <a:spcAft>
                <a:spcPts val="0"/>
              </a:spcAft>
              <a:buClr>
                <a:srgbClr val="222222"/>
              </a:buClr>
              <a:buSzPts val="2000"/>
              <a:buAutoNum type="arabicPeriod"/>
            </a:pPr>
            <a:r>
              <a:rPr lang="pt-BR" sz="2000">
                <a:solidFill>
                  <a:srgbClr val="222222"/>
                </a:solidFill>
              </a:rPr>
              <a:t>Faça o build do container e suas imagens:</a:t>
            </a:r>
            <a:br>
              <a:rPr lang="pt-BR" sz="2000">
                <a:solidFill>
                  <a:srgbClr val="222222"/>
                </a:solidFill>
              </a:rPr>
            </a:br>
            <a:r>
              <a:rPr i="1" lang="pt-BR" sz="1800">
                <a:solidFill>
                  <a:srgbClr val="4A7DBA"/>
                </a:solidFill>
              </a:rPr>
              <a:t>$ cd docker-hbase</a:t>
            </a:r>
            <a:br>
              <a:rPr lang="pt-BR" sz="2000">
                <a:solidFill>
                  <a:srgbClr val="222222"/>
                </a:solidFill>
              </a:rPr>
            </a:br>
            <a:r>
              <a:rPr i="1" lang="pt-BR" sz="1800">
                <a:solidFill>
                  <a:srgbClr val="4A7DBA"/>
                </a:solidFill>
              </a:rPr>
              <a:t>$ docker-compose up --build -d</a:t>
            </a:r>
            <a:endParaRPr sz="2000">
              <a:solidFill>
                <a:srgbClr val="3D85C6"/>
              </a:solidFill>
            </a:endParaRPr>
          </a:p>
          <a:p>
            <a:pPr indent="-355600" lvl="0" marL="457200" rtl="0" algn="l">
              <a:spcBef>
                <a:spcPts val="0"/>
              </a:spcBef>
              <a:spcAft>
                <a:spcPts val="0"/>
              </a:spcAft>
              <a:buClr>
                <a:srgbClr val="222222"/>
              </a:buClr>
              <a:buSzPts val="2000"/>
              <a:buAutoNum type="arabicPeriod"/>
            </a:pPr>
            <a:r>
              <a:rPr lang="pt-BR" sz="2000">
                <a:solidFill>
                  <a:srgbClr val="222222"/>
                </a:solidFill>
              </a:rPr>
              <a:t>Execute o shell do HBase no container master:</a:t>
            </a:r>
            <a:br>
              <a:rPr lang="pt-BR" sz="2000">
                <a:solidFill>
                  <a:srgbClr val="222222"/>
                </a:solidFill>
              </a:rPr>
            </a:br>
            <a:r>
              <a:rPr i="1" lang="pt-BR" sz="1800">
                <a:solidFill>
                  <a:srgbClr val="4A7DBA"/>
                </a:solidFill>
              </a:rPr>
              <a:t>$ docker-compose exec hbase-master hbase shell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800" u="none" cap="none" strike="noStrike">
              <a:solidFill>
                <a:srgbClr val="222222"/>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g211d1e7dc6f_0_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g211d1e7dc6f_0_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Em ~2009, quando surgiu o conceito de NoSQL, existiam algumas tendências no mercado. Estas tendências motivaram a procura por novas abordagens e métodos para se armazenar dados.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1</a:t>
            </a:r>
            <a:r>
              <a:rPr lang="pt-BR" sz="1800">
                <a:solidFill>
                  <a:srgbClr val="222222"/>
                </a:solidFill>
              </a:rPr>
              <a:t>: Aumento do custo de modelagens relacionais;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2</a:t>
            </a:r>
            <a:r>
              <a:rPr lang="pt-BR" sz="1800">
                <a:solidFill>
                  <a:srgbClr val="222222"/>
                </a:solidFill>
              </a:rPr>
              <a:t>: Notou-se que usar tabelas nem sempre é o mais ideal;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3</a:t>
            </a:r>
            <a:r>
              <a:rPr lang="pt-BR" sz="1800">
                <a:solidFill>
                  <a:srgbClr val="222222"/>
                </a:solidFill>
              </a:rPr>
              <a:t>: Um schema fixo nem sempre é possível;</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4</a:t>
            </a:r>
            <a:r>
              <a:rPr lang="pt-BR" sz="1800">
                <a:solidFill>
                  <a:srgbClr val="222222"/>
                </a:solidFill>
              </a:rPr>
              <a:t>: Aumento na intensidade e volume das consultas;</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b="1" lang="pt-BR" sz="1800">
                <a:solidFill>
                  <a:srgbClr val="222222"/>
                </a:solidFill>
              </a:rPr>
              <a:t>Tendência 5</a:t>
            </a:r>
            <a:r>
              <a:rPr lang="pt-BR" sz="1800">
                <a:solidFill>
                  <a:srgbClr val="222222"/>
                </a:solidFill>
              </a:rPr>
              <a:t>: O custo de armazenamento tem diminuído.</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sz="18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rPr lang="pt-BR" sz="1800">
                <a:solidFill>
                  <a:srgbClr val="222222"/>
                </a:solidFill>
              </a:rPr>
              <a:t>Com dados volumosos, heterogêneos, gerados a altas velocidades, por diferentes dispositivos, qual é a forma mais adequada para armazenamento?</a:t>
            </a:r>
            <a:endParaRPr sz="1800">
              <a:solidFill>
                <a:srgbClr val="222222"/>
              </a:solidFill>
            </a:endParaRPr>
          </a:p>
        </p:txBody>
      </p:sp>
      <p:sp>
        <p:nvSpPr>
          <p:cNvPr id="497" name="Google Shape;497;g211d1e7dc6f_0_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Introdução</a:t>
            </a:r>
            <a:endParaRPr/>
          </a:p>
        </p:txBody>
      </p:sp>
      <p:sp>
        <p:nvSpPr>
          <p:cNvPr id="498" name="Google Shape;498;g211d1e7dc6f_0_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e56acc617a_0_19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g2e56acc617a_0_19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PySpark: Interface Python p/ Spark</a:t>
            </a:r>
            <a:endParaRPr/>
          </a:p>
        </p:txBody>
      </p:sp>
      <p:sp>
        <p:nvSpPr>
          <p:cNvPr id="140" name="Google Shape;140;g2e56acc617a_0_19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pic>
        <p:nvPicPr>
          <p:cNvPr id="141" name="Google Shape;141;g2e56acc617a_0_198"/>
          <p:cNvPicPr preferRelativeResize="0"/>
          <p:nvPr/>
        </p:nvPicPr>
        <p:blipFill rotWithShape="1">
          <a:blip r:embed="rId3">
            <a:alphaModFix/>
          </a:blip>
          <a:srcRect b="0" l="0" r="0" t="0"/>
          <a:stretch/>
        </p:blipFill>
        <p:spPr>
          <a:xfrm>
            <a:off x="6018100" y="168925"/>
            <a:ext cx="2883060" cy="461700"/>
          </a:xfrm>
          <a:prstGeom prst="rect">
            <a:avLst/>
          </a:prstGeom>
          <a:noFill/>
          <a:ln>
            <a:noFill/>
          </a:ln>
        </p:spPr>
      </p:pic>
      <p:pic>
        <p:nvPicPr>
          <p:cNvPr id="142" name="Google Shape;142;g2e56acc617a_0_198"/>
          <p:cNvPicPr preferRelativeResize="0"/>
          <p:nvPr/>
        </p:nvPicPr>
        <p:blipFill rotWithShape="1">
          <a:blip r:embed="rId4">
            <a:alphaModFix/>
          </a:blip>
          <a:srcRect b="0" l="0" r="0" t="0"/>
          <a:stretch/>
        </p:blipFill>
        <p:spPr>
          <a:xfrm>
            <a:off x="1102138" y="3185672"/>
            <a:ext cx="6919026" cy="3002850"/>
          </a:xfrm>
          <a:prstGeom prst="rect">
            <a:avLst/>
          </a:prstGeom>
          <a:noFill/>
          <a:ln>
            <a:noFill/>
          </a:ln>
        </p:spPr>
      </p:pic>
      <p:sp>
        <p:nvSpPr>
          <p:cNvPr id="143" name="Google Shape;143;g2e56acc617a_0_19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PySpark é uma interface para o Apache Spark em Python. Ele permite que você escreva aplicativos Spark usando APIs Python além de fornecer o shell PySpark para analisar interativamente seus dados em um ambiente distribuído. O PySpark é compatível com a maioria dos recursos do Spark, como Spark SQL, DataFrame, Streaming, MLlib (Machine Learning) e Spark Core.</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5"/>
              </a:rPr>
              <a:t>https://spark.apache.org/docs/latest/api/python/</a:t>
            </a:r>
            <a:endParaRPr b="0" i="0" sz="2000" u="none" cap="none" strike="noStrike">
              <a:solidFill>
                <a:srgbClr val="222222"/>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11d1e7dc6f_0_10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g211d1e7dc6f_0_10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Relacionais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lang="pt-BR" sz="2000">
                <a:solidFill>
                  <a:srgbClr val="222222"/>
                </a:solidFill>
              </a:rPr>
              <a:t>Surgindo na década de 70, os bancos de dados relacionais possuem 2 objetivos principais: </a:t>
            </a:r>
            <a:r>
              <a:rPr lang="pt-BR" sz="2000" u="sng">
                <a:solidFill>
                  <a:srgbClr val="222222"/>
                </a:solidFill>
              </a:rPr>
              <a:t>armazenar dados</a:t>
            </a:r>
            <a:r>
              <a:rPr lang="pt-BR" sz="2000">
                <a:solidFill>
                  <a:srgbClr val="222222"/>
                </a:solidFill>
              </a:rPr>
              <a:t> e </a:t>
            </a:r>
            <a:r>
              <a:rPr lang="pt-BR" sz="2000" u="sng">
                <a:solidFill>
                  <a:srgbClr val="222222"/>
                </a:solidFill>
              </a:rPr>
              <a:t>permitir acessos aos dados</a:t>
            </a:r>
            <a:r>
              <a:rPr lang="pt-BR" sz="2000">
                <a:solidFill>
                  <a:srgbClr val="222222"/>
                </a:solidFill>
              </a:rPr>
              <a:t>. Para isso, é preciso que implementem 3 funcionalidades: </a:t>
            </a:r>
            <a:r>
              <a:rPr lang="pt-BR" sz="2000" u="sng">
                <a:solidFill>
                  <a:srgbClr val="222222"/>
                </a:solidFill>
              </a:rPr>
              <a:t>persistência</a:t>
            </a:r>
            <a:r>
              <a:rPr lang="pt-BR" sz="2000">
                <a:solidFill>
                  <a:srgbClr val="222222"/>
                </a:solidFill>
              </a:rPr>
              <a:t>, </a:t>
            </a:r>
            <a:r>
              <a:rPr lang="pt-BR" sz="2000" u="sng">
                <a:solidFill>
                  <a:srgbClr val="222222"/>
                </a:solidFill>
              </a:rPr>
              <a:t>consistência</a:t>
            </a:r>
            <a:r>
              <a:rPr lang="pt-BR" sz="2000">
                <a:solidFill>
                  <a:srgbClr val="222222"/>
                </a:solidFill>
              </a:rPr>
              <a:t>, e </a:t>
            </a:r>
            <a:r>
              <a:rPr lang="pt-BR" sz="2000" u="sng">
                <a:solidFill>
                  <a:srgbClr val="222222"/>
                </a:solidFill>
              </a:rPr>
              <a:t>disponibilidade</a:t>
            </a:r>
            <a:r>
              <a:rPr lang="pt-BR" sz="2000">
                <a:solidFill>
                  <a:srgbClr val="222222"/>
                </a:solidFill>
              </a:rPr>
              <a:t>. Usam Structured Query Language para realizar manipulação de dados. Possuem tipos definidos, e são estruturados antes de receberem dados, com entidades convertidas em tabelas, cada qual devidamente normalizadas.</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Padronização da persistência, SQL de fácil entendimento e eficácia, transações concorrentes e consistentes, eficiência e estrutura robusta no armazenamento de dados.</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Sem escalabilidade horizontal, modelo entidade-relacionamento pode se tornar complexo, necessidade do modelo estar completo antes de iniciar testes, baixa flexibilidade, não permite variabilidade e heterogeneidade de dados.</a:t>
            </a:r>
            <a:endParaRPr sz="1800">
              <a:solidFill>
                <a:srgbClr val="222222"/>
              </a:solidFill>
            </a:endParaRPr>
          </a:p>
        </p:txBody>
      </p:sp>
      <p:sp>
        <p:nvSpPr>
          <p:cNvPr id="506" name="Google Shape;506;g211d1e7dc6f_0_10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Relacional</a:t>
            </a:r>
            <a:endParaRPr/>
          </a:p>
        </p:txBody>
      </p:sp>
      <p:sp>
        <p:nvSpPr>
          <p:cNvPr id="507" name="Google Shape;507;g211d1e7dc6f_0_10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08" name="Google Shape;508;g211d1e7dc6f_0_101"/>
          <p:cNvPicPr preferRelativeResize="0"/>
          <p:nvPr/>
        </p:nvPicPr>
        <p:blipFill>
          <a:blip r:embed="rId3">
            <a:alphaModFix/>
          </a:blip>
          <a:stretch>
            <a:fillRect/>
          </a:stretch>
        </p:blipFill>
        <p:spPr>
          <a:xfrm>
            <a:off x="7779500" y="3535496"/>
            <a:ext cx="883651" cy="88365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g211d1e7dc6f_0_28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g211d1e7dc6f_0_28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ACID</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[A]</a:t>
            </a:r>
            <a:r>
              <a:rPr lang="pt-BR" sz="2000">
                <a:solidFill>
                  <a:srgbClr val="222222"/>
                </a:solidFill>
              </a:rPr>
              <a:t>tomicidade: A transação não pode ser dividida. Ex: na transação bancária, se alguma etapa falhar, toda a operação deve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[C]</a:t>
            </a:r>
            <a:r>
              <a:rPr lang="pt-BR" sz="2000">
                <a:solidFill>
                  <a:srgbClr val="222222"/>
                </a:solidFill>
              </a:rPr>
              <a:t>onsistência: A atransação não viola a integridade dos dados. Ex: o saldo da conta corrente só pode ser um valor numérico.</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[I]</a:t>
            </a:r>
            <a:r>
              <a:rPr lang="pt-BR" sz="2000">
                <a:solidFill>
                  <a:srgbClr val="222222"/>
                </a:solidFill>
              </a:rPr>
              <a:t>solamento: As transações isoladas não devem sofrer interferências de concorrências. Ex: durante uma transação, outras operações não devem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[D]</a:t>
            </a:r>
            <a:r>
              <a:rPr lang="pt-BR" sz="2000">
                <a:solidFill>
                  <a:srgbClr val="222222"/>
                </a:solidFill>
              </a:rPr>
              <a:t>urabilidade: Uma vez feito o </a:t>
            </a:r>
            <a:r>
              <a:rPr i="1" lang="pt-BR" sz="2000">
                <a:solidFill>
                  <a:srgbClr val="222222"/>
                </a:solidFill>
              </a:rPr>
              <a:t>commit</a:t>
            </a:r>
            <a:r>
              <a:rPr lang="pt-BR" sz="2000">
                <a:solidFill>
                  <a:srgbClr val="222222"/>
                </a:solidFill>
              </a:rPr>
              <a:t> da transação, a mesma deve persistir mesmo após indisponibilidade ou falhas. Ex: se o sistema falhar após uma transação, o saldo deverá estar atualizado quando o sistema retornar.</a:t>
            </a:r>
            <a:endParaRPr sz="2000">
              <a:solidFill>
                <a:srgbClr val="222222"/>
              </a:solidFill>
            </a:endParaRPr>
          </a:p>
        </p:txBody>
      </p:sp>
      <p:sp>
        <p:nvSpPr>
          <p:cNvPr id="516" name="Google Shape;516;g211d1e7dc6f_0_28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SzPts val="1400"/>
              <a:buNone/>
            </a:pPr>
            <a:r>
              <a:rPr lang="pt-BR"/>
              <a:t>Banco de Dados Relacional</a:t>
            </a:r>
            <a:endParaRPr/>
          </a:p>
        </p:txBody>
      </p:sp>
      <p:sp>
        <p:nvSpPr>
          <p:cNvPr id="517" name="Google Shape;517;g211d1e7dc6f_0_28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g211d1e7dc6f_0_19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g211d1e7dc6f_0_19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As 8 Falácias dos Sistemas Distribuídos</a:t>
            </a:r>
            <a:endParaRPr/>
          </a:p>
        </p:txBody>
      </p:sp>
      <p:sp>
        <p:nvSpPr>
          <p:cNvPr id="525" name="Google Shape;525;g211d1e7dc6f_0_19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26" name="Google Shape;526;g211d1e7dc6f_0_193"/>
          <p:cNvPicPr preferRelativeResize="0"/>
          <p:nvPr/>
        </p:nvPicPr>
        <p:blipFill>
          <a:blip r:embed="rId3">
            <a:alphaModFix/>
          </a:blip>
          <a:stretch>
            <a:fillRect/>
          </a:stretch>
        </p:blipFill>
        <p:spPr>
          <a:xfrm>
            <a:off x="977638" y="1086250"/>
            <a:ext cx="7188726" cy="5012451"/>
          </a:xfrm>
          <a:prstGeom prst="rect">
            <a:avLst/>
          </a:prstGeom>
          <a:noFill/>
          <a:ln>
            <a:noFill/>
          </a:ln>
        </p:spPr>
      </p:pic>
      <p:sp>
        <p:nvSpPr>
          <p:cNvPr id="527" name="Google Shape;527;g211d1e7dc6f_0_19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200"/>
              <a:buFont typeface="Arial"/>
              <a:buNone/>
            </a:pPr>
            <a:r>
              <a:t/>
            </a:r>
            <a:endParaRPr b="1" sz="2000">
              <a:solidFill>
                <a:srgbClr val="222222"/>
              </a:solidFill>
            </a:endParaRPr>
          </a:p>
          <a:p>
            <a:pPr indent="457200" lvl="0" marL="457200" marR="0" rtl="0" algn="ctr">
              <a:lnSpc>
                <a:spcPct val="100000"/>
              </a:lnSpc>
              <a:spcBef>
                <a:spcPts val="0"/>
              </a:spcBef>
              <a:spcAft>
                <a:spcPts val="0"/>
              </a:spcAft>
              <a:buClr>
                <a:schemeClr val="dk1"/>
              </a:buClr>
              <a:buSzPts val="2200"/>
              <a:buFont typeface="Arial"/>
              <a:buNone/>
            </a:pPr>
            <a:r>
              <a:rPr b="0" i="0" lang="pt-BR" u="none" cap="none" strike="noStrike">
                <a:solidFill>
                  <a:srgbClr val="222222"/>
                </a:solidFill>
                <a:latin typeface="Arial"/>
                <a:ea typeface="Arial"/>
                <a:cs typeface="Arial"/>
                <a:sym typeface="Arial"/>
              </a:rPr>
              <a:t>Fonte: </a:t>
            </a:r>
            <a:r>
              <a:rPr lang="pt-BR" u="sng">
                <a:solidFill>
                  <a:schemeClr val="hlink"/>
                </a:solidFill>
                <a:hlinkClick r:id="rId4"/>
              </a:rPr>
              <a:t>http://www.mypassionfor.net/2020/03/11/8-fallacies-of-distributed-computing/</a:t>
            </a:r>
            <a:endParaRPr b="0" i="0" u="none" cap="none" strike="noStrike">
              <a:solidFill>
                <a:srgbClr val="222222"/>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211d1e7dc6f_0_37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g211d1e7dc6f_0_37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a:t>
            </a:r>
            <a:r>
              <a:rPr lang="pt-BR" sz="2000">
                <a:solidFill>
                  <a:srgbClr val="222222"/>
                </a:solidFill>
              </a:rPr>
              <a:t>onsistency: Ocorrendo uma única atualização, uma versão de leitura do dado deve estar disponível para todos os clientes. Isso não é o mesmo que consistência para o ACID;</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a:t>
            </a:r>
            <a:r>
              <a:rPr lang="pt-BR" sz="2000">
                <a:solidFill>
                  <a:srgbClr val="222222"/>
                </a:solidFill>
              </a:rPr>
              <a:t>vailability: a garantia de que toda a requisição receba uma resposta;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[P]</a:t>
            </a:r>
            <a:r>
              <a:rPr lang="pt-BR" sz="2000">
                <a:solidFill>
                  <a:srgbClr val="222222"/>
                </a:solidFill>
              </a:rPr>
              <a:t>artition Tolerance: o sistema continua a operar apesar de erros de comunicação entre máquinas, ou falhas parciais no sistema.</a:t>
            </a:r>
            <a:endParaRPr sz="2000">
              <a:solidFill>
                <a:srgbClr val="222222"/>
              </a:solidFill>
            </a:endParaRPr>
          </a:p>
        </p:txBody>
      </p:sp>
      <p:sp>
        <p:nvSpPr>
          <p:cNvPr id="535" name="Google Shape;535;g211d1e7dc6f_0_37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36" name="Google Shape;536;g211d1e7dc6f_0_37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37" name="Google Shape;537;g211d1e7dc6f_0_376"/>
          <p:cNvPicPr preferRelativeResize="0"/>
          <p:nvPr/>
        </p:nvPicPr>
        <p:blipFill>
          <a:blip r:embed="rId3">
            <a:alphaModFix/>
          </a:blip>
          <a:stretch>
            <a:fillRect/>
          </a:stretch>
        </p:blipFill>
        <p:spPr>
          <a:xfrm>
            <a:off x="1316412" y="3208919"/>
            <a:ext cx="4204475" cy="2912875"/>
          </a:xfrm>
          <a:prstGeom prst="rect">
            <a:avLst/>
          </a:prstGeom>
          <a:noFill/>
          <a:ln>
            <a:noFill/>
          </a:ln>
        </p:spPr>
      </p:pic>
      <p:sp>
        <p:nvSpPr>
          <p:cNvPr id="538" name="Google Shape;538;g211d1e7dc6f_0_376"/>
          <p:cNvSpPr txBox="1"/>
          <p:nvPr/>
        </p:nvSpPr>
        <p:spPr>
          <a:xfrm>
            <a:off x="5857050" y="4157463"/>
            <a:ext cx="22860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sz="1800">
                <a:solidFill>
                  <a:srgbClr val="FF0000"/>
                </a:solidFill>
              </a:rPr>
              <a:t>Não é possível ter as 3 características simultaneamente!</a:t>
            </a:r>
            <a:endParaRPr sz="1800">
              <a:solidFill>
                <a:srgbClr val="FF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g211d1e7dc6f_0_38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g211d1e7dc6f_0_38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Teorema CAP</a:t>
            </a:r>
            <a:endParaRPr/>
          </a:p>
        </p:txBody>
      </p:sp>
      <p:sp>
        <p:nvSpPr>
          <p:cNvPr id="546" name="Google Shape;546;g211d1e7dc6f_0_38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47" name="Google Shape;547;g211d1e7dc6f_0_386"/>
          <p:cNvPicPr preferRelativeResize="0"/>
          <p:nvPr/>
        </p:nvPicPr>
        <p:blipFill>
          <a:blip r:embed="rId3">
            <a:alphaModFix/>
          </a:blip>
          <a:stretch>
            <a:fillRect/>
          </a:stretch>
        </p:blipFill>
        <p:spPr>
          <a:xfrm>
            <a:off x="1381113" y="1077626"/>
            <a:ext cx="6361075" cy="50297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g211d1e7dc6f_0_3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g211d1e7dc6f_0_3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200"/>
              <a:buFont typeface="Arial"/>
              <a:buNone/>
            </a:pPr>
            <a:r>
              <a:rPr b="1" lang="pt-BR" sz="2000">
                <a:solidFill>
                  <a:srgbClr val="222222"/>
                </a:solidFill>
              </a:rPr>
              <a:t>Bancos de Dados NoSQL</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O termo NoSQL surgiu na década de 90 para um banco de dados relacional que não tinha uma interface SQL. Em 2009, o termo foi reintroduzido para descrever bancos de dados não-relacionais que não utilizam a abordagem ACID. Atualmente o termo é interpretado como “Not Only SQL”, uma classe de sistemas de armazenamento de dados distribuídos que não seguem o tradicional modelo do RDBMS (Relational Database Management System).</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Escalabilidade linear, </a:t>
            </a:r>
            <a:r>
              <a:rPr i="1" lang="pt-BR" sz="1800">
                <a:solidFill>
                  <a:srgbClr val="222222"/>
                </a:solidFill>
              </a:rPr>
              <a:t>schema</a:t>
            </a:r>
            <a:r>
              <a:rPr lang="pt-BR" sz="1800">
                <a:solidFill>
                  <a:srgbClr val="222222"/>
                </a:solidFill>
              </a:rPr>
              <a:t> dinâmico, sem necessidade de camada entidade-relacionamento, fácil armazenamento com alta disponibilidade, possibilidade do uso de SQL através de </a:t>
            </a:r>
            <a:r>
              <a:rPr i="1" lang="pt-BR" sz="1800">
                <a:solidFill>
                  <a:srgbClr val="222222"/>
                </a:solidFill>
              </a:rPr>
              <a:t>engines</a:t>
            </a:r>
            <a:r>
              <a:rPr lang="pt-BR" sz="1800">
                <a:solidFill>
                  <a:srgbClr val="222222"/>
                </a:solidFill>
              </a:rPr>
              <a:t>.</a:t>
            </a:r>
            <a:endParaRPr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1800">
                <a:solidFill>
                  <a:srgbClr val="222222"/>
                </a:solidFill>
              </a:rPr>
              <a:t>Desvantagens</a:t>
            </a:r>
            <a:endParaRPr b="1" sz="18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lang="pt-BR" sz="1800">
                <a:solidFill>
                  <a:srgbClr val="222222"/>
                </a:solidFill>
              </a:rPr>
              <a:t>Transações ACID apenas dentro dos documentos, acessos geralmente granulares e sem segurança, conceito ainda complexo para analistas tradicionais, sem padronização de SQL.</a:t>
            </a:r>
            <a:endParaRPr sz="1800">
              <a:solidFill>
                <a:srgbClr val="222222"/>
              </a:solidFill>
            </a:endParaRPr>
          </a:p>
        </p:txBody>
      </p:sp>
      <p:sp>
        <p:nvSpPr>
          <p:cNvPr id="555" name="Google Shape;555;g211d1e7dc6f_0_3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56" name="Google Shape;556;g211d1e7dc6f_0_3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pic>
        <p:nvPicPr>
          <p:cNvPr id="557" name="Google Shape;557;g211d1e7dc6f_0_394"/>
          <p:cNvPicPr preferRelativeResize="0"/>
          <p:nvPr/>
        </p:nvPicPr>
        <p:blipFill>
          <a:blip r:embed="rId3">
            <a:alphaModFix/>
          </a:blip>
          <a:stretch>
            <a:fillRect/>
          </a:stretch>
        </p:blipFill>
        <p:spPr>
          <a:xfrm>
            <a:off x="7941750" y="3466250"/>
            <a:ext cx="734700" cy="7347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11d1e7dc6f_0_403"/>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g211d1e7dc6f_0_403"/>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BASE</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[B]</a:t>
            </a:r>
            <a:r>
              <a:rPr lang="pt-BR" sz="2000">
                <a:solidFill>
                  <a:srgbClr val="222222"/>
                </a:solidFill>
              </a:rPr>
              <a:t>asically </a:t>
            </a:r>
            <a:r>
              <a:rPr b="1" lang="pt-BR" sz="2000">
                <a:solidFill>
                  <a:srgbClr val="222222"/>
                </a:solidFill>
              </a:rPr>
              <a:t>[A]</a:t>
            </a:r>
            <a:r>
              <a:rPr lang="pt-BR" sz="2000">
                <a:solidFill>
                  <a:srgbClr val="222222"/>
                </a:solidFill>
              </a:rPr>
              <a:t>vailable: Se partes do sistema distribuído falhar, o resto ficará funcionando. Ex: se 10% dos servidores falharem, apenas 10% das queries irão falhar.</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[S]</a:t>
            </a:r>
            <a:r>
              <a:rPr lang="pt-BR" sz="2000">
                <a:solidFill>
                  <a:srgbClr val="222222"/>
                </a:solidFill>
              </a:rPr>
              <a:t>oft State: O estado do sistema é sempre considerado leve, podendo estar ocorrendo alterações nos dados a qualquer momento. Ex: leituras, escritas, sobre-escritas, todas podendo ocorrer simultaneamente.</a:t>
            </a:r>
            <a:endParaRPr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t/>
            </a:r>
            <a:endParaRPr b="1" sz="2000">
              <a:solidFill>
                <a:srgbClr val="222222"/>
              </a:solidFill>
            </a:endParaRPr>
          </a:p>
          <a:p>
            <a:pPr indent="0" lvl="0" marL="0" marR="0" rtl="0" algn="l">
              <a:lnSpc>
                <a:spcPct val="100000"/>
              </a:lnSpc>
              <a:spcBef>
                <a:spcPts val="0"/>
              </a:spcBef>
              <a:spcAft>
                <a:spcPts val="0"/>
              </a:spcAft>
              <a:buClr>
                <a:srgbClr val="000000"/>
              </a:buClr>
              <a:buSzPts val="2000"/>
              <a:buFont typeface="Arial"/>
              <a:buNone/>
            </a:pPr>
            <a:r>
              <a:rPr b="1" lang="pt-BR" sz="2000">
                <a:solidFill>
                  <a:srgbClr val="222222"/>
                </a:solidFill>
              </a:rPr>
              <a:t>[E]</a:t>
            </a:r>
            <a:r>
              <a:rPr lang="pt-BR" sz="2000">
                <a:solidFill>
                  <a:srgbClr val="222222"/>
                </a:solidFill>
              </a:rPr>
              <a:t>ventually Consistent: Há momentos ou períodos curtos em que o banco de dados pode ficar com dados inconsistentes. Ex: dados replicados em múltiplas instâncias podem conter versões diferentes do mesmo dado até que sejam sincronizados.</a:t>
            </a:r>
            <a:endParaRPr sz="2000">
              <a:solidFill>
                <a:srgbClr val="222222"/>
              </a:solidFill>
            </a:endParaRPr>
          </a:p>
        </p:txBody>
      </p:sp>
      <p:sp>
        <p:nvSpPr>
          <p:cNvPr id="565" name="Google Shape;565;g211d1e7dc6f_0_403"/>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Banco de Dados NoSQL</a:t>
            </a:r>
            <a:endParaRPr/>
          </a:p>
        </p:txBody>
      </p:sp>
      <p:sp>
        <p:nvSpPr>
          <p:cNvPr id="566" name="Google Shape;566;g211d1e7dc6f_0_40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g211d1e7dc6f_0_494"/>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g211d1e7dc6f_0_494"/>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74" name="Google Shape;574;g211d1e7dc6f_0_494"/>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75" name="Google Shape;575;g211d1e7dc6f_0_494"/>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pt-BR" sz="1800" u="none" cap="none" strike="noStrike">
                <a:solidFill>
                  <a:srgbClr val="222222"/>
                </a:solidFill>
                <a:latin typeface="Arial"/>
                <a:ea typeface="Arial"/>
                <a:cs typeface="Arial"/>
                <a:sym typeface="Arial"/>
              </a:rPr>
              <a:t>Preliminares - Ferramentas Que Usaremos…</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1" i="0" sz="18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lang="pt-BR" sz="1600">
                <a:solidFill>
                  <a:srgbClr val="222222"/>
                </a:solidFill>
              </a:rPr>
              <a:t>O HBase é um banco de dados NoSQL distribuído e open-source orientado a coluna, modelado a partir do Google BigTable. Escrito em Java, tem fácil integração com o Hadoop sendo possível a utilização do MapReduce para distribuir o processamento dos dados, podendo processar facilmente vários terabytes de dados.</a:t>
            </a:r>
            <a:endParaRPr b="0" i="0" sz="16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pt-BR" sz="1600" u="none" cap="none" strike="noStrike">
                <a:solidFill>
                  <a:srgbClr val="222222"/>
                </a:solidFill>
                <a:latin typeface="Arial"/>
                <a:ea typeface="Arial"/>
                <a:cs typeface="Arial"/>
                <a:sym typeface="Arial"/>
              </a:rPr>
              <a:t>URL: </a:t>
            </a:r>
            <a:r>
              <a:rPr lang="pt-BR" sz="1600" u="sng">
                <a:solidFill>
                  <a:schemeClr val="hlink"/>
                </a:solidFill>
                <a:hlinkClick r:id="rId3"/>
              </a:rPr>
              <a:t>https://hbase.apache.org/</a:t>
            </a:r>
            <a:endParaRPr sz="1600" u="none">
              <a:solidFill>
                <a:srgbClr val="222222"/>
              </a:solidFill>
            </a:endParaRPr>
          </a:p>
          <a:p>
            <a:pPr indent="0" lvl="0" marL="0" marR="0" rtl="0" algn="l">
              <a:lnSpc>
                <a:spcPct val="100000"/>
              </a:lnSpc>
              <a:spcBef>
                <a:spcPts val="0"/>
              </a:spcBef>
              <a:spcAft>
                <a:spcPts val="0"/>
              </a:spcAft>
              <a:buNone/>
            </a:pPr>
            <a:r>
              <a:t/>
            </a:r>
            <a:endParaRPr b="1" sz="1600">
              <a:solidFill>
                <a:srgbClr val="222222"/>
              </a:solidFill>
            </a:endParaRPr>
          </a:p>
          <a:p>
            <a:pPr indent="0" lvl="0" marL="0" marR="0" rtl="0" algn="l">
              <a:lnSpc>
                <a:spcPct val="100000"/>
              </a:lnSpc>
              <a:spcBef>
                <a:spcPts val="0"/>
              </a:spcBef>
              <a:spcAft>
                <a:spcPts val="0"/>
              </a:spcAft>
              <a:buNone/>
            </a:pPr>
            <a:r>
              <a:t/>
            </a:r>
            <a:endParaRPr b="1" sz="1800">
              <a:solidFill>
                <a:srgbClr val="222222"/>
              </a:solidFill>
            </a:endParaRPr>
          </a:p>
        </p:txBody>
      </p:sp>
      <p:pic>
        <p:nvPicPr>
          <p:cNvPr id="576" name="Google Shape;576;g211d1e7dc6f_0_494"/>
          <p:cNvPicPr preferRelativeResize="0"/>
          <p:nvPr/>
        </p:nvPicPr>
        <p:blipFill>
          <a:blip r:embed="rId4">
            <a:alphaModFix/>
          </a:blip>
          <a:stretch>
            <a:fillRect/>
          </a:stretch>
        </p:blipFill>
        <p:spPr>
          <a:xfrm>
            <a:off x="572575" y="1686848"/>
            <a:ext cx="2447721" cy="624950"/>
          </a:xfrm>
          <a:prstGeom prst="rect">
            <a:avLst/>
          </a:prstGeom>
          <a:noFill/>
          <a:ln>
            <a:noFill/>
          </a:ln>
        </p:spPr>
      </p:pic>
      <p:pic>
        <p:nvPicPr>
          <p:cNvPr id="577" name="Google Shape;577;g211d1e7dc6f_0_494"/>
          <p:cNvPicPr preferRelativeResize="0"/>
          <p:nvPr/>
        </p:nvPicPr>
        <p:blipFill>
          <a:blip r:embed="rId5">
            <a:alphaModFix/>
          </a:blip>
          <a:stretch>
            <a:fillRect/>
          </a:stretch>
        </p:blipFill>
        <p:spPr>
          <a:xfrm>
            <a:off x="1652925" y="3724919"/>
            <a:ext cx="5817431" cy="2382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211d1e7dc6f_0_58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g211d1e7dc6f_0_58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85" name="Google Shape;585;g211d1e7dc6f_0_58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86" name="Google Shape;586;g211d1e7dc6f_0_58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Shell do HBase (se você executou as preliminares…)</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200" u="none" cap="none" strike="noStrike">
              <a:solidFill>
                <a:srgbClr val="0000FF"/>
              </a:solidFill>
              <a:latin typeface="Arial"/>
              <a:ea typeface="Arial"/>
              <a:cs typeface="Arial"/>
              <a:sym typeface="Arial"/>
            </a:endParaRPr>
          </a:p>
        </p:txBody>
      </p:sp>
      <p:pic>
        <p:nvPicPr>
          <p:cNvPr id="587" name="Google Shape;587;g211d1e7dc6f_0_587"/>
          <p:cNvPicPr preferRelativeResize="0"/>
          <p:nvPr/>
        </p:nvPicPr>
        <p:blipFill>
          <a:blip r:embed="rId3">
            <a:alphaModFix/>
          </a:blip>
          <a:stretch>
            <a:fillRect/>
          </a:stretch>
        </p:blipFill>
        <p:spPr>
          <a:xfrm>
            <a:off x="569520" y="1624952"/>
            <a:ext cx="7961316" cy="4397449"/>
          </a:xfrm>
          <a:prstGeom prst="rect">
            <a:avLst/>
          </a:prstGeom>
          <a:noFill/>
          <a:ln>
            <a:noFill/>
          </a:ln>
        </p:spPr>
      </p:pic>
      <p:sp>
        <p:nvSpPr>
          <p:cNvPr id="588" name="Google Shape;588;g211d1e7dc6f_0_587"/>
          <p:cNvSpPr/>
          <p:nvPr/>
        </p:nvSpPr>
        <p:spPr>
          <a:xfrm>
            <a:off x="511152" y="4259626"/>
            <a:ext cx="8136900" cy="1776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11d1e7dc6f_0_680"/>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g211d1e7dc6f_0_680"/>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596" name="Google Shape;596;g211d1e7dc6f_0_680"/>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597" name="Google Shape;597;g211d1e7dc6f_0_680"/>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Criando uma Tabela NoSQL</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hbase(main):002:0&gt; </a:t>
            </a:r>
            <a:r>
              <a:rPr i="1" lang="pt-BR" sz="1800">
                <a:solidFill>
                  <a:srgbClr val="3C78D8"/>
                </a:solidFill>
              </a:rPr>
              <a:t>create 'test', 'cf'</a:t>
            </a:r>
            <a:endParaRPr i="1" sz="1800">
              <a:solidFill>
                <a:srgbClr val="3C78D8"/>
              </a:solidFill>
            </a:endParaRPr>
          </a:p>
        </p:txBody>
      </p:sp>
      <p:pic>
        <p:nvPicPr>
          <p:cNvPr id="598" name="Google Shape;598;g211d1e7dc6f_0_680"/>
          <p:cNvPicPr preferRelativeResize="0"/>
          <p:nvPr/>
        </p:nvPicPr>
        <p:blipFill>
          <a:blip r:embed="rId3">
            <a:alphaModFix/>
          </a:blip>
          <a:stretch>
            <a:fillRect/>
          </a:stretch>
        </p:blipFill>
        <p:spPr>
          <a:xfrm>
            <a:off x="804425" y="2209925"/>
            <a:ext cx="3105150" cy="876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g2e56acc617a_0_115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Preparando o Ambiente</a:t>
            </a:r>
            <a:endParaRPr/>
          </a:p>
        </p:txBody>
      </p:sp>
      <p:sp>
        <p:nvSpPr>
          <p:cNvPr id="150" name="Google Shape;150;g2e56acc617a_0_115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51" name="Google Shape;151;g2e56acc617a_0_115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Instalação local do PySpark</a:t>
            </a:r>
            <a:endParaRPr b="1"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3"/>
              </a:rPr>
              <a:t>https://realpython.com/pyspark-intro/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o Docker Desktop para seu Sistema Operacional.</a:t>
            </a:r>
            <a:br>
              <a:rPr b="0" i="0" lang="pt-BR" sz="2000" u="none" cap="none" strike="noStrike">
                <a:solidFill>
                  <a:srgbClr val="222222"/>
                </a:solidFill>
                <a:latin typeface="Arial"/>
                <a:ea typeface="Arial"/>
                <a:cs typeface="Arial"/>
                <a:sym typeface="Arial"/>
              </a:rPr>
            </a:br>
            <a:r>
              <a:rPr b="0" i="0" lang="pt-BR" sz="2000" u="none" cap="none" strike="noStrike">
                <a:solidFill>
                  <a:srgbClr val="222222"/>
                </a:solidFill>
                <a:latin typeface="Arial"/>
                <a:ea typeface="Arial"/>
                <a:cs typeface="Arial"/>
                <a:sym typeface="Arial"/>
              </a:rPr>
              <a:t>Referências: </a:t>
            </a:r>
            <a:r>
              <a:rPr b="0" i="0" lang="pt-BR" sz="2000" u="sng" cap="none" strike="noStrike">
                <a:solidFill>
                  <a:schemeClr val="hlink"/>
                </a:solidFill>
                <a:latin typeface="Arial"/>
                <a:ea typeface="Arial"/>
                <a:cs typeface="Arial"/>
                <a:sym typeface="Arial"/>
                <a:hlinkClick r:id="rId4"/>
              </a:rPr>
              <a:t>https://docs.docker.com/</a:t>
            </a:r>
            <a:endParaRPr b="0" i="0" sz="20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000000"/>
              </a:buClr>
              <a:buSzPts val="2000"/>
              <a:buFont typeface="Arial"/>
              <a:buAutoNum type="arabicPeriod"/>
            </a:pPr>
            <a:r>
              <a:rPr b="0" i="0" lang="pt-BR" sz="2000" u="none" cap="none" strike="noStrike">
                <a:solidFill>
                  <a:srgbClr val="222222"/>
                </a:solidFill>
                <a:latin typeface="Arial"/>
                <a:ea typeface="Arial"/>
                <a:cs typeface="Arial"/>
                <a:sym typeface="Arial"/>
              </a:rPr>
              <a:t>Instale a imagem da stack tecnológica </a:t>
            </a:r>
            <a:r>
              <a:rPr b="0" i="0" lang="pt-BR" sz="2000" u="sng" cap="none" strike="noStrike">
                <a:solidFill>
                  <a:schemeClr val="hlink"/>
                </a:solidFill>
                <a:latin typeface="Arial"/>
                <a:ea typeface="Arial"/>
                <a:cs typeface="Arial"/>
                <a:sym typeface="Arial"/>
                <a:hlinkClick r:id="rId5"/>
              </a:rPr>
              <a:t>Python/Spark da Jupyter</a:t>
            </a:r>
            <a:r>
              <a:rPr b="0" i="0" lang="pt-BR" sz="2000" u="none" cap="none" strike="noStrike">
                <a:solidFill>
                  <a:srgbClr val="222222"/>
                </a:solidFill>
                <a:latin typeface="Arial"/>
                <a:ea typeface="Arial"/>
                <a:cs typeface="Arial"/>
                <a:sym typeface="Arial"/>
              </a:rPr>
              <a:t>:</a:t>
            </a:r>
            <a:br>
              <a:rPr b="0" i="0" lang="pt-BR" sz="2000" u="none" cap="none" strike="noStrike">
                <a:solidFill>
                  <a:srgbClr val="222222"/>
                </a:solidFill>
                <a:latin typeface="Arial"/>
                <a:ea typeface="Arial"/>
                <a:cs typeface="Arial"/>
                <a:sym typeface="Arial"/>
              </a:rPr>
            </a:br>
            <a:r>
              <a:rPr b="0" i="1" lang="pt-BR" sz="1800" u="none" cap="none" strike="noStrike">
                <a:solidFill>
                  <a:srgbClr val="222222"/>
                </a:solidFill>
                <a:latin typeface="Arial"/>
                <a:ea typeface="Arial"/>
                <a:cs typeface="Arial"/>
                <a:sym typeface="Arial"/>
              </a:rPr>
              <a:t>$ docker run -p 8888:8888 jupyter/pyspark-notebook</a:t>
            </a:r>
            <a:endParaRPr b="0" i="1"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Abra o Jupyter Docker PySpark</a:t>
            </a:r>
            <a:endParaRPr b="0" i="0" sz="2000" u="none" cap="none" strike="noStrike">
              <a:solidFill>
                <a:srgbClr val="222222"/>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pt-BR" sz="1800" u="sng" cap="none" strike="noStrike">
                <a:solidFill>
                  <a:schemeClr val="hlink"/>
                </a:solidFill>
                <a:latin typeface="Arial"/>
                <a:ea typeface="Arial"/>
                <a:cs typeface="Arial"/>
                <a:sym typeface="Arial"/>
                <a:hlinkClick r:id="rId6"/>
              </a:rPr>
              <a:t>http://127.0.0.1:8888/?token=</a:t>
            </a:r>
            <a:r>
              <a:rPr b="0" i="0" lang="pt-BR" sz="1800" u="none" cap="none" strike="noStrike">
                <a:solidFill>
                  <a:srgbClr val="222222"/>
                </a:solidFill>
                <a:latin typeface="Arial"/>
                <a:ea typeface="Arial"/>
                <a:cs typeface="Arial"/>
                <a:sym typeface="Arial"/>
              </a:rPr>
              <a:t>&lt;token&gt;</a:t>
            </a:r>
            <a:endParaRPr b="0" i="0" sz="1800" u="none" cap="none" strike="noStrike">
              <a:solidFill>
                <a:srgbClr val="222222"/>
              </a:solidFill>
              <a:latin typeface="Arial"/>
              <a:ea typeface="Arial"/>
              <a:cs typeface="Arial"/>
              <a:sym typeface="Arial"/>
            </a:endParaRPr>
          </a:p>
          <a:p>
            <a:pPr indent="-355600" lvl="0" marL="457200" marR="0" rtl="0" algn="l">
              <a:lnSpc>
                <a:spcPct val="100000"/>
              </a:lnSpc>
              <a:spcBef>
                <a:spcPts val="0"/>
              </a:spcBef>
              <a:spcAft>
                <a:spcPts val="0"/>
              </a:spcAft>
              <a:buClr>
                <a:srgbClr val="222222"/>
              </a:buClr>
              <a:buSzPts val="2000"/>
              <a:buFont typeface="Arial"/>
              <a:buAutoNum type="arabicPeriod"/>
            </a:pPr>
            <a:r>
              <a:rPr b="0" i="0" lang="pt-BR" sz="2000" u="none" cap="none" strike="noStrike">
                <a:solidFill>
                  <a:srgbClr val="222222"/>
                </a:solidFill>
                <a:latin typeface="Arial"/>
                <a:ea typeface="Arial"/>
                <a:cs typeface="Arial"/>
                <a:sym typeface="Arial"/>
              </a:rPr>
              <a:t>Crie um Python3 shell no Jupyter e execute o Hello PySpark:</a:t>
            </a:r>
            <a:br>
              <a:rPr b="0" i="0" lang="pt-BR" sz="2000" u="none" cap="none" strike="noStrike">
                <a:solidFill>
                  <a:srgbClr val="222222"/>
                </a:solidFill>
                <a:latin typeface="Arial"/>
                <a:ea typeface="Arial"/>
                <a:cs typeface="Arial"/>
                <a:sym typeface="Arial"/>
              </a:rPr>
            </a:br>
            <a:r>
              <a:rPr b="0" i="1" lang="pt-BR" sz="1800" u="none" cap="none" strike="noStrike">
                <a:solidFill>
                  <a:srgbClr val="0000FF"/>
                </a:solidFill>
                <a:latin typeface="Arial"/>
                <a:ea typeface="Arial"/>
                <a:cs typeface="Arial"/>
                <a:sym typeface="Arial"/>
              </a:rPr>
              <a:t>import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txt = 'Hello PySpark'</a:t>
            </a:r>
            <a:endParaRPr b="0" i="1" sz="1800" u="none" cap="none" strike="noStrike">
              <a:solidFill>
                <a:srgbClr val="0000FF"/>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1" lang="pt-BR" sz="1800" u="none" cap="none" strike="noStrike">
                <a:solidFill>
                  <a:srgbClr val="0000FF"/>
                </a:solidFill>
                <a:latin typeface="Arial"/>
                <a:ea typeface="Arial"/>
                <a:cs typeface="Arial"/>
                <a:sym typeface="Arial"/>
              </a:rPr>
              <a:t>print(txt)</a:t>
            </a:r>
            <a:endParaRPr b="0" i="1" sz="1800" u="none" cap="none" strike="noStrike">
              <a:solidFill>
                <a:srgbClr val="0000F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g211d1e7dc6f_0_68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g211d1e7dc6f_0_68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06" name="Google Shape;606;g211d1e7dc6f_0_68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07" name="Google Shape;607;g211d1e7dc6f_0_68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Verificando a Existência de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hbase(main):003:0&gt; </a:t>
            </a:r>
            <a:r>
              <a:rPr i="1" lang="pt-BR" sz="1800">
                <a:solidFill>
                  <a:srgbClr val="3C78D8"/>
                </a:solidFill>
              </a:rPr>
              <a:t>list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hbase(main):004:0&gt; </a:t>
            </a:r>
            <a:r>
              <a:rPr i="1" lang="pt-BR" sz="1800">
                <a:solidFill>
                  <a:srgbClr val="3C78D8"/>
                </a:solidFill>
              </a:rPr>
              <a:t>list 'dummy'</a:t>
            </a:r>
            <a:endParaRPr i="1" sz="1800">
              <a:solidFill>
                <a:srgbClr val="3C78D8"/>
              </a:solidFill>
            </a:endParaRPr>
          </a:p>
        </p:txBody>
      </p:sp>
      <p:pic>
        <p:nvPicPr>
          <p:cNvPr id="608" name="Google Shape;608;g211d1e7dc6f_0_689"/>
          <p:cNvPicPr preferRelativeResize="0"/>
          <p:nvPr/>
        </p:nvPicPr>
        <p:blipFill>
          <a:blip r:embed="rId3">
            <a:alphaModFix/>
          </a:blip>
          <a:stretch>
            <a:fillRect/>
          </a:stretch>
        </p:blipFill>
        <p:spPr>
          <a:xfrm>
            <a:off x="674250" y="2171100"/>
            <a:ext cx="2647950" cy="1333500"/>
          </a:xfrm>
          <a:prstGeom prst="rect">
            <a:avLst/>
          </a:prstGeom>
          <a:noFill/>
          <a:ln>
            <a:noFill/>
          </a:ln>
        </p:spPr>
      </p:pic>
      <p:pic>
        <p:nvPicPr>
          <p:cNvPr id="609" name="Google Shape;609;g211d1e7dc6f_0_689"/>
          <p:cNvPicPr preferRelativeResize="0"/>
          <p:nvPr/>
        </p:nvPicPr>
        <p:blipFill>
          <a:blip r:embed="rId4">
            <a:alphaModFix/>
          </a:blip>
          <a:stretch>
            <a:fillRect/>
          </a:stretch>
        </p:blipFill>
        <p:spPr>
          <a:xfrm>
            <a:off x="674250" y="4402450"/>
            <a:ext cx="2647950" cy="11049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g211d1e7dc6f_0_6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g211d1e7dc6f_0_6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17" name="Google Shape;617;g211d1e7dc6f_0_6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18" name="Google Shape;618;g211d1e7dc6f_0_6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Listando Tabelas</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hbase(main):005:0&gt; </a:t>
            </a:r>
            <a:r>
              <a:rPr i="1" lang="pt-BR" sz="1800">
                <a:solidFill>
                  <a:srgbClr val="3C78D8"/>
                </a:solidFill>
              </a:rPr>
              <a:t>list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19" name="Google Shape;619;g211d1e7dc6f_0_699"/>
          <p:cNvPicPr preferRelativeResize="0"/>
          <p:nvPr/>
        </p:nvPicPr>
        <p:blipFill>
          <a:blip r:embed="rId3">
            <a:alphaModFix/>
          </a:blip>
          <a:stretch>
            <a:fillRect/>
          </a:stretch>
        </p:blipFill>
        <p:spPr>
          <a:xfrm>
            <a:off x="546475" y="2204725"/>
            <a:ext cx="2647950" cy="13335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211d1e7dc6f_0_7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g211d1e7dc6f_0_7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27" name="Google Shape;627;g211d1e7dc6f_0_7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28" name="Google Shape;628;g211d1e7dc6f_0_7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Descrevendo 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hbase(main):006:0&gt; </a:t>
            </a:r>
            <a:r>
              <a:rPr i="1" lang="pt-BR" sz="1800">
                <a:solidFill>
                  <a:srgbClr val="3C78D8"/>
                </a:solidFill>
              </a:rPr>
              <a:t>describe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p:txBody>
      </p:sp>
      <p:pic>
        <p:nvPicPr>
          <p:cNvPr id="629" name="Google Shape;629;g211d1e7dc6f_0_708"/>
          <p:cNvPicPr preferRelativeResize="0"/>
          <p:nvPr/>
        </p:nvPicPr>
        <p:blipFill>
          <a:blip r:embed="rId3">
            <a:alphaModFix/>
          </a:blip>
          <a:stretch>
            <a:fillRect/>
          </a:stretch>
        </p:blipFill>
        <p:spPr>
          <a:xfrm>
            <a:off x="571146" y="2247199"/>
            <a:ext cx="8071700" cy="318710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g211d1e7dc6f_0_7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g211d1e7dc6f_0_7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37" name="Google Shape;637;g211d1e7dc6f_0_7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38" name="Google Shape;638;g211d1e7dc6f_0_7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Inserindo Dados na Tabela</a:t>
            </a:r>
            <a:endParaRPr b="1"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put ‘table_name’, ‘key’, ‘column_name’, ‘data(value)’</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1800">
                <a:solidFill>
                  <a:srgbClr val="222222"/>
                </a:solidFill>
              </a:rPr>
              <a:t>hbase(main):007:0&gt; </a:t>
            </a:r>
            <a:r>
              <a:rPr i="1" lang="pt-BR" sz="1800">
                <a:solidFill>
                  <a:srgbClr val="3C78D8"/>
                </a:solidFill>
              </a:rPr>
              <a:t>put 'test', 'row1', 'cf:a', 'value1'</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hbase(main):008:0&gt; </a:t>
            </a:r>
            <a:r>
              <a:rPr i="1" lang="pt-BR" sz="1800">
                <a:solidFill>
                  <a:srgbClr val="3C78D8"/>
                </a:solidFill>
              </a:rPr>
              <a:t>put 'test', 'row2', 'cf:b', 'value2'</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hbase(main):009:0&gt; </a:t>
            </a:r>
            <a:r>
              <a:rPr i="1" lang="pt-BR" sz="1800">
                <a:solidFill>
                  <a:srgbClr val="3C78D8"/>
                </a:solidFill>
              </a:rPr>
              <a:t>put 'test', 'row1', 'cf:c', 'value3'</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chemeClr val="dk1"/>
                </a:solidFill>
              </a:rPr>
              <a:t>Neste exemplo, inserimos duas colunas (‘cf:a’, ‘cf:c’) de dados na linha 1. Já na linha 2, inserimos uma coluna (‘cf:b’) de dados.</a:t>
            </a:r>
            <a:endParaRPr sz="2000">
              <a:solidFill>
                <a:schemeClr val="dk1"/>
              </a:solidFill>
            </a:endParaRPr>
          </a:p>
        </p:txBody>
      </p:sp>
      <p:pic>
        <p:nvPicPr>
          <p:cNvPr id="639" name="Google Shape;639;g211d1e7dc6f_0_717"/>
          <p:cNvPicPr preferRelativeResize="0"/>
          <p:nvPr/>
        </p:nvPicPr>
        <p:blipFill>
          <a:blip r:embed="rId3">
            <a:alphaModFix/>
          </a:blip>
          <a:stretch>
            <a:fillRect/>
          </a:stretch>
        </p:blipFill>
        <p:spPr>
          <a:xfrm>
            <a:off x="597725" y="3287250"/>
            <a:ext cx="7486650" cy="16002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211d1e7dc6f_0_72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g211d1e7dc6f_0_72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47" name="Google Shape;647;g211d1e7dc6f_0_72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48" name="Google Shape;648;g211d1e7dc6f_0_72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Escanear Dados na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hbase(main):010:0&gt; </a:t>
            </a:r>
            <a:r>
              <a:rPr i="1" lang="pt-BR" sz="1800">
                <a:solidFill>
                  <a:srgbClr val="3C78D8"/>
                </a:solidFill>
              </a:rPr>
              <a:t>scan 'test'</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marR="0" rtl="0" algn="l">
              <a:lnSpc>
                <a:spcPct val="100000"/>
              </a:lnSpc>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Obtendo um Dado Específico da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hbase(main):011:0&gt; </a:t>
            </a:r>
            <a:r>
              <a:rPr i="1" lang="pt-BR" sz="1800">
                <a:solidFill>
                  <a:srgbClr val="3C78D8"/>
                </a:solidFill>
              </a:rPr>
              <a:t>get 'test', 'row1'</a:t>
            </a:r>
            <a:endParaRPr i="1" sz="1800">
              <a:solidFill>
                <a:srgbClr val="3C78D8"/>
              </a:solidFill>
            </a:endParaRPr>
          </a:p>
        </p:txBody>
      </p:sp>
      <p:pic>
        <p:nvPicPr>
          <p:cNvPr id="649" name="Google Shape;649;g211d1e7dc6f_0_726"/>
          <p:cNvPicPr preferRelativeResize="0"/>
          <p:nvPr/>
        </p:nvPicPr>
        <p:blipFill>
          <a:blip r:embed="rId3">
            <a:alphaModFix/>
          </a:blip>
          <a:stretch>
            <a:fillRect/>
          </a:stretch>
        </p:blipFill>
        <p:spPr>
          <a:xfrm>
            <a:off x="511152" y="2147446"/>
            <a:ext cx="8229599" cy="1361160"/>
          </a:xfrm>
          <a:prstGeom prst="rect">
            <a:avLst/>
          </a:prstGeom>
          <a:noFill/>
          <a:ln>
            <a:noFill/>
          </a:ln>
        </p:spPr>
      </p:pic>
      <p:pic>
        <p:nvPicPr>
          <p:cNvPr id="650" name="Google Shape;650;g211d1e7dc6f_0_726"/>
          <p:cNvPicPr preferRelativeResize="0"/>
          <p:nvPr/>
        </p:nvPicPr>
        <p:blipFill>
          <a:blip r:embed="rId4">
            <a:alphaModFix/>
          </a:blip>
          <a:stretch>
            <a:fillRect/>
          </a:stretch>
        </p:blipFill>
        <p:spPr>
          <a:xfrm>
            <a:off x="633805" y="4731499"/>
            <a:ext cx="6891524" cy="11192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g211d1e7dc6f_0_736"/>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g211d1e7dc6f_0_736"/>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58" name="Google Shape;658;g211d1e7dc6f_0_736"/>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59" name="Google Shape;659;g211d1e7dc6f_0_736"/>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Desabilitando uma Tabela</a:t>
            </a:r>
            <a:endParaRPr sz="2000">
              <a:solidFill>
                <a:srgbClr val="222222"/>
              </a:solidFill>
            </a:endParaRPr>
          </a:p>
          <a:p>
            <a:pPr indent="0" lvl="0" marL="0" marR="0" rtl="0" algn="l">
              <a:lnSpc>
                <a:spcPct val="100000"/>
              </a:lnSpc>
              <a:spcBef>
                <a:spcPts val="0"/>
              </a:spcBef>
              <a:spcAft>
                <a:spcPts val="0"/>
              </a:spcAft>
              <a:buClr>
                <a:schemeClr val="dk1"/>
              </a:buClr>
              <a:buSzPts val="1100"/>
              <a:buFont typeface="Arial"/>
              <a:buNone/>
            </a:pPr>
            <a:r>
              <a:rPr lang="pt-BR" sz="2000">
                <a:solidFill>
                  <a:srgbClr val="222222"/>
                </a:solidFill>
              </a:rPr>
              <a:t>Necessário antes do uso do &lt;delete&gt;. Reversível com &lt;enable&gt;.</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hbase(main):012:0&gt; </a:t>
            </a:r>
            <a:r>
              <a:rPr i="1" lang="pt-BR" sz="1800">
                <a:solidFill>
                  <a:srgbClr val="3C78D8"/>
                </a:solidFill>
              </a:rPr>
              <a:t>disable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hbase(main):013:0&gt; </a:t>
            </a:r>
            <a:r>
              <a:rPr i="1" lang="pt-BR" sz="1800">
                <a:solidFill>
                  <a:srgbClr val="3C78D8"/>
                </a:solidFill>
              </a:rPr>
              <a:t>describe 'test'</a:t>
            </a:r>
            <a:endParaRPr i="1" sz="1800">
              <a:solidFill>
                <a:srgbClr val="3C78D8"/>
              </a:solidFill>
            </a:endParaRPr>
          </a:p>
        </p:txBody>
      </p:sp>
      <p:pic>
        <p:nvPicPr>
          <p:cNvPr id="660" name="Google Shape;660;g211d1e7dc6f_0_736"/>
          <p:cNvPicPr preferRelativeResize="0"/>
          <p:nvPr/>
        </p:nvPicPr>
        <p:blipFill>
          <a:blip r:embed="rId3">
            <a:alphaModFix/>
          </a:blip>
          <a:stretch>
            <a:fillRect/>
          </a:stretch>
        </p:blipFill>
        <p:spPr>
          <a:xfrm>
            <a:off x="549975" y="2894624"/>
            <a:ext cx="8229601" cy="25652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g211d1e7dc6f_0_745"/>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g211d1e7dc6f_0_745"/>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Prática em Sala - HBase</a:t>
            </a:r>
            <a:endParaRPr/>
          </a:p>
        </p:txBody>
      </p:sp>
      <p:sp>
        <p:nvSpPr>
          <p:cNvPr id="668" name="Google Shape;668;g211d1e7dc6f_0_745"/>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pt-BR"/>
              <a:t>‹#›</a:t>
            </a:fld>
            <a:endParaRPr/>
          </a:p>
        </p:txBody>
      </p:sp>
      <p:sp>
        <p:nvSpPr>
          <p:cNvPr id="669" name="Google Shape;669;g211d1e7dc6f_0_745"/>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1" lang="pt-BR" sz="2000">
                <a:solidFill>
                  <a:srgbClr val="222222"/>
                </a:solidFill>
              </a:rPr>
              <a:t>Apagando uma Tabela</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hbase(main):014:0&gt; </a:t>
            </a:r>
            <a:r>
              <a:rPr i="1" lang="pt-BR" sz="1800">
                <a:solidFill>
                  <a:srgbClr val="3C78D8"/>
                </a:solidFill>
              </a:rPr>
              <a:t>drop 'test'</a:t>
            </a:r>
            <a:endParaRPr i="1" sz="1800">
              <a:solidFill>
                <a:srgbClr val="3C78D8"/>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hbase(main):015:0&gt; </a:t>
            </a:r>
            <a:r>
              <a:rPr i="1" lang="pt-BR" sz="1800">
                <a:solidFill>
                  <a:srgbClr val="3C78D8"/>
                </a:solidFill>
              </a:rPr>
              <a:t>list 'test'</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i="1" sz="1800">
              <a:solidFill>
                <a:srgbClr val="3C78D8"/>
              </a:solidFill>
            </a:endParaRPr>
          </a:p>
          <a:p>
            <a:pPr indent="0" lvl="0" marL="0" rtl="0" algn="l">
              <a:spcBef>
                <a:spcPts val="0"/>
              </a:spcBef>
              <a:spcAft>
                <a:spcPts val="0"/>
              </a:spcAft>
              <a:buClr>
                <a:schemeClr val="dk1"/>
              </a:buClr>
              <a:buSzPts val="1100"/>
              <a:buFont typeface="Arial"/>
              <a:buNone/>
            </a:pPr>
            <a:r>
              <a:t/>
            </a:r>
            <a:endParaRPr b="1" sz="2000">
              <a:solidFill>
                <a:srgbClr val="222222"/>
              </a:solidFill>
            </a:endParaRPr>
          </a:p>
          <a:p>
            <a:pPr indent="0" lvl="0" marL="0" rtl="0" algn="l">
              <a:spcBef>
                <a:spcPts val="0"/>
              </a:spcBef>
              <a:spcAft>
                <a:spcPts val="0"/>
              </a:spcAft>
              <a:buClr>
                <a:schemeClr val="dk1"/>
              </a:buClr>
              <a:buSzPts val="1100"/>
              <a:buFont typeface="Arial"/>
              <a:buNone/>
            </a:pPr>
            <a:r>
              <a:rPr b="1" lang="pt-BR" sz="2000">
                <a:solidFill>
                  <a:srgbClr val="222222"/>
                </a:solidFill>
              </a:rPr>
              <a:t>Saindo do Shell do HBase</a:t>
            </a:r>
            <a:endParaRPr sz="2000">
              <a:solidFill>
                <a:srgbClr val="222222"/>
              </a:solidFill>
            </a:endParaRPr>
          </a:p>
          <a:p>
            <a:pPr indent="0" lvl="0" marL="0" rtl="0" algn="l">
              <a:spcBef>
                <a:spcPts val="0"/>
              </a:spcBef>
              <a:spcAft>
                <a:spcPts val="0"/>
              </a:spcAft>
              <a:buClr>
                <a:schemeClr val="dk1"/>
              </a:buClr>
              <a:buSzPts val="1100"/>
              <a:buFont typeface="Arial"/>
              <a:buNone/>
            </a:pPr>
            <a:r>
              <a:t/>
            </a:r>
            <a:endParaRPr sz="2000">
              <a:solidFill>
                <a:srgbClr val="222222"/>
              </a:solidFill>
            </a:endParaRPr>
          </a:p>
          <a:p>
            <a:pPr indent="0" lvl="0" marL="0" rtl="0" algn="l">
              <a:spcBef>
                <a:spcPts val="0"/>
              </a:spcBef>
              <a:spcAft>
                <a:spcPts val="0"/>
              </a:spcAft>
              <a:buClr>
                <a:schemeClr val="dk1"/>
              </a:buClr>
              <a:buSzPts val="1100"/>
              <a:buFont typeface="Arial"/>
              <a:buNone/>
            </a:pPr>
            <a:r>
              <a:rPr lang="pt-BR" sz="1800">
                <a:solidFill>
                  <a:srgbClr val="222222"/>
                </a:solidFill>
              </a:rPr>
              <a:t>hbase(main):016:0&gt; </a:t>
            </a:r>
            <a:r>
              <a:rPr i="1" lang="pt-BR" sz="1800">
                <a:solidFill>
                  <a:srgbClr val="3C78D8"/>
                </a:solidFill>
              </a:rPr>
              <a:t>exit</a:t>
            </a:r>
            <a:endParaRPr i="1" sz="1800">
              <a:solidFill>
                <a:srgbClr val="3C78D8"/>
              </a:solidFill>
            </a:endParaRPr>
          </a:p>
        </p:txBody>
      </p:sp>
      <p:pic>
        <p:nvPicPr>
          <p:cNvPr id="670" name="Google Shape;670;g211d1e7dc6f_0_745"/>
          <p:cNvPicPr preferRelativeResize="0"/>
          <p:nvPr/>
        </p:nvPicPr>
        <p:blipFill>
          <a:blip r:embed="rId3">
            <a:alphaModFix/>
          </a:blip>
          <a:stretch>
            <a:fillRect/>
          </a:stretch>
        </p:blipFill>
        <p:spPr>
          <a:xfrm>
            <a:off x="641416" y="2543352"/>
            <a:ext cx="4076700" cy="1866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g2e56acc617a_0_973"/>
          <p:cNvSpPr txBox="1"/>
          <p:nvPr>
            <p:ph type="ctrTitle"/>
          </p:nvPr>
        </p:nvSpPr>
        <p:spPr>
          <a:xfrm>
            <a:off x="377325" y="1294647"/>
            <a:ext cx="7772400" cy="9150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100"/>
              <a:buFont typeface="Arial"/>
              <a:buNone/>
            </a:pPr>
            <a:r>
              <a:rPr b="0" lang="pt-BR" sz="4800">
                <a:solidFill>
                  <a:schemeClr val="dk2"/>
                </a:solidFill>
                <a:latin typeface="Arial"/>
                <a:ea typeface="Arial"/>
                <a:cs typeface="Arial"/>
                <a:sym typeface="Arial"/>
              </a:rPr>
              <a:t>Dúvidas?</a:t>
            </a:r>
            <a:endParaRPr b="1" i="0" sz="3200" u="none" cap="none" strike="noStrike">
              <a:solidFill>
                <a:schemeClr val="dk2"/>
              </a:solidFill>
              <a:latin typeface="Helvetica Neue"/>
              <a:ea typeface="Helvetica Neue"/>
              <a:cs typeface="Helvetica Neue"/>
              <a:sym typeface="Helvetica Neue"/>
            </a:endParaRPr>
          </a:p>
        </p:txBody>
      </p:sp>
      <p:sp>
        <p:nvSpPr>
          <p:cNvPr id="676" name="Google Shape;676;g2e56acc617a_0_973"/>
          <p:cNvSpPr txBox="1"/>
          <p:nvPr>
            <p:ph idx="1" type="subTitle"/>
          </p:nvPr>
        </p:nvSpPr>
        <p:spPr>
          <a:xfrm>
            <a:off x="377328" y="2158749"/>
            <a:ext cx="8387400" cy="3050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2060"/>
              </a:buClr>
              <a:buSzPts val="1400"/>
              <a:buFont typeface="Arial"/>
              <a:buNone/>
            </a:pPr>
            <a:r>
              <a:rPr lang="pt-BR" sz="2200" u="sng">
                <a:solidFill>
                  <a:schemeClr val="hlink"/>
                </a:solidFill>
                <a:hlinkClick r:id="rId3"/>
              </a:rPr>
              <a:t>marcelo@mthama.eti.br</a:t>
            </a:r>
            <a:endParaRPr sz="2200"/>
          </a:p>
          <a:p>
            <a:pPr indent="0" lvl="0" marL="0" marR="0" rtl="0" algn="l">
              <a:lnSpc>
                <a:spcPct val="100000"/>
              </a:lnSpc>
              <a:spcBef>
                <a:spcPts val="0"/>
              </a:spcBef>
              <a:spcAft>
                <a:spcPts val="0"/>
              </a:spcAft>
              <a:buClr>
                <a:srgbClr val="002060"/>
              </a:buClr>
              <a:buSzPts val="1400"/>
              <a:buFont typeface="Arial"/>
              <a:buNone/>
            </a:pPr>
            <a:r>
              <a:t/>
            </a:r>
            <a:endParaRPr sz="2200"/>
          </a:p>
          <a:p>
            <a:pPr indent="0" lvl="0" marL="0" marR="0" rtl="0" algn="l">
              <a:lnSpc>
                <a:spcPct val="100000"/>
              </a:lnSpc>
              <a:spcBef>
                <a:spcPts val="0"/>
              </a:spcBef>
              <a:spcAft>
                <a:spcPts val="0"/>
              </a:spcAft>
              <a:buClr>
                <a:srgbClr val="002060"/>
              </a:buClr>
              <a:buSzPts val="1400"/>
              <a:buFont typeface="Arial"/>
              <a:buNone/>
            </a:pPr>
            <a:r>
              <a:rPr lang="pt-BR" sz="1600"/>
              <a:t>Referências:</a:t>
            </a:r>
            <a:endParaRPr sz="16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4"/>
              </a:rPr>
              <a:t>https://operdata.com.br/blog/coeficientes-de-correlacao/</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5"/>
              </a:rPr>
              <a:t>https://www.youtube.com/watch?v=qqRUsY2Fu0A</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6"/>
              </a:rPr>
              <a:t>https://sigmoidal.ai/como-implementar-regressao-linear-com-python/</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7"/>
              </a:rPr>
              <a:t>https://www.w3schools.com/python/python_ml_multiple_regression.asp</a:t>
            </a:r>
            <a:endParaRPr sz="1300"/>
          </a:p>
          <a:p>
            <a:pPr indent="0" lvl="0" marL="0" marR="0" rtl="0" algn="l">
              <a:lnSpc>
                <a:spcPct val="100000"/>
              </a:lnSpc>
              <a:spcBef>
                <a:spcPts val="0"/>
              </a:spcBef>
              <a:spcAft>
                <a:spcPts val="0"/>
              </a:spcAft>
              <a:buClr>
                <a:srgbClr val="002060"/>
              </a:buClr>
              <a:buSzPts val="1400"/>
              <a:buFont typeface="Arial"/>
              <a:buNone/>
            </a:pPr>
            <a:r>
              <a:rPr lang="pt-BR" sz="1300" u="sng">
                <a:solidFill>
                  <a:schemeClr val="hlink"/>
                </a:solidFill>
                <a:hlinkClick r:id="rId8"/>
              </a:rPr>
              <a:t>https://www.computersciencemaster.com.br/o-que-e-regressao-linear-multipla-e-como-usar/</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9"/>
              </a:rPr>
              <a:t>https://minerandodados.com.br/analise-e-agrupamento-de-clientes-com-machine-learning-k-means/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0"/>
              </a:rPr>
              <a:t>https://developers.google.com/machine-learning/clustering/algorithm/advantages-disadvantages</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1"/>
              </a:rPr>
              <a:t>https://www.saedsayad.com/clustering_kmeans.htm</a:t>
            </a:r>
            <a:endParaRPr sz="1300"/>
          </a:p>
          <a:p>
            <a:pPr indent="0" lvl="0" marL="0" rtl="0" algn="l">
              <a:lnSpc>
                <a:spcPct val="100000"/>
              </a:lnSpc>
              <a:spcBef>
                <a:spcPts val="0"/>
              </a:spcBef>
              <a:spcAft>
                <a:spcPts val="0"/>
              </a:spcAft>
              <a:buClr>
                <a:srgbClr val="002060"/>
              </a:buClr>
              <a:buSzPts val="1400"/>
              <a:buFont typeface="Arial"/>
              <a:buNone/>
            </a:pPr>
            <a:r>
              <a:rPr lang="pt-BR" sz="1300" u="sng">
                <a:solidFill>
                  <a:schemeClr val="hlink"/>
                </a:solidFill>
                <a:hlinkClick r:id="rId12"/>
              </a:rPr>
              <a:t>https://www.kaggle.com/akram24/mall-customers/version/1</a:t>
            </a:r>
            <a:endParaRPr sz="1300"/>
          </a:p>
          <a:p>
            <a:pPr indent="0" lvl="0" marL="0" rtl="0" algn="l">
              <a:spcBef>
                <a:spcPts val="0"/>
              </a:spcBef>
              <a:spcAft>
                <a:spcPts val="0"/>
              </a:spcAft>
              <a:buClr>
                <a:srgbClr val="002060"/>
              </a:buClr>
              <a:buSzPts val="1400"/>
              <a:buFont typeface="Arial"/>
              <a:buNone/>
            </a:pPr>
            <a:r>
              <a:rPr lang="pt-BR" sz="1300"/>
              <a:t>Brewer (2000), HBase: The Definitive Guide, NoSQL for Mere Mortals</a:t>
            </a:r>
            <a:endParaRPr sz="1300"/>
          </a:p>
          <a:p>
            <a:pPr indent="0" lvl="0" marL="0" rtl="0" algn="l">
              <a:spcBef>
                <a:spcPts val="0"/>
              </a:spcBef>
              <a:spcAft>
                <a:spcPts val="0"/>
              </a:spcAft>
              <a:buClr>
                <a:srgbClr val="002060"/>
              </a:buClr>
              <a:buSzPts val="1400"/>
              <a:buFont typeface="Arial"/>
              <a:buNone/>
            </a:pPr>
            <a:r>
              <a:rPr lang="pt-BR" sz="1300"/>
              <a:t>Big Data Application Architecture Q&amp;A, Making Sens of NoSQL, NoSQL for Mere Mortals</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3"/>
              </a:rPr>
              <a:t>https://pt.slideshare.net/FilipIlievski1/nosql-databases-81296901</a:t>
            </a:r>
            <a:endParaRPr sz="1300"/>
          </a:p>
          <a:p>
            <a:pPr indent="0" lvl="0" marL="0" rtl="0" algn="l">
              <a:spcBef>
                <a:spcPts val="0"/>
              </a:spcBef>
              <a:spcAft>
                <a:spcPts val="0"/>
              </a:spcAft>
              <a:buClr>
                <a:srgbClr val="002060"/>
              </a:buClr>
              <a:buSzPts val="1400"/>
              <a:buFont typeface="Arial"/>
              <a:buNone/>
            </a:pPr>
            <a:r>
              <a:rPr lang="pt-BR" sz="1300" u="sng">
                <a:solidFill>
                  <a:schemeClr val="hlink"/>
                </a:solidFill>
                <a:hlinkClick r:id="rId14"/>
              </a:rPr>
              <a:t>https://blueskyareahm.medium.com/try-hbase-shell-with-docker-image-6547d93df4be</a:t>
            </a:r>
            <a:endParaRPr sz="1300"/>
          </a:p>
        </p:txBody>
      </p:sp>
      <p:sp>
        <p:nvSpPr>
          <p:cNvPr id="677" name="Google Shape;677;g2e56acc617a_0_973"/>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g2e56acc617a_0_291"/>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2e56acc617a_0_291"/>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59" name="Google Shape;159;g2e56acc617a_0_291"/>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60" name="Google Shape;160;g2e56acc617a_0_291"/>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No shell Python3 do Jupyter/Docker, faça o carregamento das bibliotecas de análises exploratórias e do dataset </a:t>
            </a:r>
            <a:r>
              <a:rPr b="1" i="0" lang="pt-BR" sz="2000" u="none" cap="none" strike="noStrike">
                <a:solidFill>
                  <a:srgbClr val="222222"/>
                </a:solidFill>
                <a:latin typeface="Arial"/>
                <a:ea typeface="Arial"/>
                <a:cs typeface="Arial"/>
                <a:sym typeface="Arial"/>
              </a:rPr>
              <a:t>iris</a:t>
            </a:r>
            <a:r>
              <a:rPr b="0" i="0" lang="pt-BR" sz="2000" u="none" cap="none" strike="noStrike">
                <a:solidFill>
                  <a:srgbClr val="222222"/>
                </a:solidFill>
                <a:latin typeface="Arial"/>
                <a:ea typeface="Arial"/>
                <a:cs typeface="Arial"/>
                <a:sym typeface="Arial"/>
              </a:rPr>
              <a:t> do </a:t>
            </a:r>
            <a:r>
              <a:rPr b="0" i="1" lang="pt-BR" sz="2000" u="none" cap="none" strike="noStrike">
                <a:solidFill>
                  <a:srgbClr val="222222"/>
                </a:solidFill>
                <a:latin typeface="Arial"/>
                <a:ea typeface="Arial"/>
                <a:cs typeface="Arial"/>
                <a:sym typeface="Arial"/>
              </a:rPr>
              <a:t>scikit-learn</a:t>
            </a:r>
            <a:r>
              <a:rPr b="0" i="0" lang="pt-BR" sz="2000" u="none" cap="none" strike="noStrike">
                <a:solidFill>
                  <a:srgbClr val="222222"/>
                </a:solidFill>
                <a:latin typeface="Arial"/>
                <a:ea typeface="Arial"/>
                <a:cs typeface="Arial"/>
                <a:sym typeface="Arial"/>
              </a:rPr>
              <a:t>:</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numpy as np</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pandas as pd</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import seaborn as sns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from sklearn.datasets import load_iris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iris = load_iris()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iris.data[:, 0:5]</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y = iris.target</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feature_names = ['sepal length (cm)', 'sepal width (cm)', 'petal length (cm)', 'petal width (cm)']</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target_names =  ['setosa', 'versicolor', 'virginica']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X = pd.DataFrame(X, columns=feature_names)</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 utilizamos o head para exibir as primeiras linhas do dataframe (por padrão 5).</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pt-BR" sz="1400" u="none" cap="none" strike="noStrike">
                <a:solidFill>
                  <a:srgbClr val="0000FF"/>
                </a:solidFill>
                <a:latin typeface="Arial"/>
                <a:ea typeface="Arial"/>
                <a:cs typeface="Arial"/>
                <a:sym typeface="Arial"/>
              </a:rPr>
              <a:t>X.head(2)</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amostra (aleatória) de n elementos, no nosso exemplo 4 elementos.</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X.sample(4)</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000"/>
              <a:buFont typeface="Arial"/>
              <a:buNone/>
            </a:pPr>
            <a:r>
              <a:rPr b="0" i="0" lang="pt-BR" sz="1400" u="none" cap="none" strike="noStrike">
                <a:solidFill>
                  <a:srgbClr val="0000FF"/>
                </a:solidFill>
                <a:latin typeface="Arial"/>
                <a:ea typeface="Arial"/>
                <a:cs typeface="Arial"/>
                <a:sym typeface="Arial"/>
              </a:rPr>
              <a:t># Retorna uma descrição do data set.</a:t>
            </a:r>
            <a:endParaRPr b="0" i="0"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1400" u="none" cap="none" strike="noStrike">
                <a:solidFill>
                  <a:srgbClr val="0000FF"/>
                </a:solidFill>
                <a:latin typeface="Arial"/>
                <a:ea typeface="Arial"/>
                <a:cs typeface="Arial"/>
                <a:sym typeface="Arial"/>
              </a:rPr>
              <a:t>X.describe()</a:t>
            </a:r>
            <a:endParaRPr b="0" i="0" sz="1400" u="none" cap="none" strike="noStrike">
              <a:solidFill>
                <a:srgbClr val="0000FF"/>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g2e56acc617a_0_299"/>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g2e56acc617a_0_299"/>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68" name="Google Shape;168;g2e56acc617a_0_299"/>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69" name="Google Shape;169;g2e56acc617a_0_299"/>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Média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média ou média aritmética, nada mais é do que a soma de todos os dados da amostra dividido pela quantidade de amostras. Abaixo um exemplo de utilização da função mean(), função esta que calcula a média de um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 = X['sepal length (cm)'].mean() # Média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print("Média ", media)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70" name="Google Shape;170;g2e56acc617a_0_299"/>
          <p:cNvPicPr preferRelativeResize="0"/>
          <p:nvPr/>
        </p:nvPicPr>
        <p:blipFill rotWithShape="1">
          <a:blip r:embed="rId3">
            <a:alphaModFix/>
          </a:blip>
          <a:srcRect b="0" l="0" r="0" t="0"/>
          <a:stretch/>
        </p:blipFill>
        <p:spPr>
          <a:xfrm>
            <a:off x="1033913" y="4313972"/>
            <a:ext cx="7076176" cy="111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e56acc617a_0_308"/>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g2e56acc617a_0_308"/>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78" name="Google Shape;178;g2e56acc617a_0_308"/>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79" name="Google Shape;179;g2e56acc617a_0_308"/>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Mediana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Mediana é o valor representado pela amostra central, estando as amostras ordenadas em valores crescentes, caso o total de elementos for par, será necessário calcular a média dos dois valores centrais. Abaixo a função median(), calcula a mediana do conjunto de dados.</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mediana = X['sepal length (cm)'].median() # Mediana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print("Mediana ", mediana)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80" name="Google Shape;180;g2e56acc617a_0_308"/>
          <p:cNvPicPr preferRelativeResize="0"/>
          <p:nvPr/>
        </p:nvPicPr>
        <p:blipFill rotWithShape="1">
          <a:blip r:embed="rId3">
            <a:alphaModFix/>
          </a:blip>
          <a:srcRect b="0" l="0" r="0" t="0"/>
          <a:stretch/>
        </p:blipFill>
        <p:spPr>
          <a:xfrm>
            <a:off x="931088" y="4140774"/>
            <a:ext cx="7261126" cy="1074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e56acc617a_0_317"/>
          <p:cNvSpPr/>
          <p:nvPr/>
        </p:nvSpPr>
        <p:spPr>
          <a:xfrm>
            <a:off x="242850" y="940325"/>
            <a:ext cx="8658300" cy="5304300"/>
          </a:xfrm>
          <a:prstGeom prst="rect">
            <a:avLst/>
          </a:prstGeom>
          <a:noFill/>
          <a:ln cap="flat" cmpd="sng" w="9525">
            <a:solidFill>
              <a:srgbClr val="C9DAF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g2e56acc617a_0_317"/>
          <p:cNvSpPr txBox="1"/>
          <p:nvPr>
            <p:ph type="title"/>
          </p:nvPr>
        </p:nvSpPr>
        <p:spPr>
          <a:xfrm>
            <a:off x="446856" y="239440"/>
            <a:ext cx="8229600" cy="461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pt-BR"/>
              <a:t>Análise Exploratória de Dados com Python</a:t>
            </a:r>
            <a:endParaRPr/>
          </a:p>
        </p:txBody>
      </p:sp>
      <p:sp>
        <p:nvSpPr>
          <p:cNvPr id="188" name="Google Shape;188;g2e56acc617a_0_317"/>
          <p:cNvSpPr txBox="1"/>
          <p:nvPr>
            <p:ph idx="12" type="sldNum"/>
          </p:nvPr>
        </p:nvSpPr>
        <p:spPr>
          <a:xfrm>
            <a:off x="8373894" y="6448251"/>
            <a:ext cx="734700" cy="365100"/>
          </a:xfrm>
          <a:prstGeom prst="rect">
            <a:avLst/>
          </a:prstGeom>
          <a:noFill/>
          <a:ln>
            <a:noFill/>
          </a:ln>
        </p:spPr>
        <p:txBody>
          <a:bodyPr anchorCtr="0" anchor="ctr"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
        <p:nvSpPr>
          <p:cNvPr id="189" name="Google Shape;189;g2e56acc617a_0_317"/>
          <p:cNvSpPr txBox="1"/>
          <p:nvPr/>
        </p:nvSpPr>
        <p:spPr>
          <a:xfrm>
            <a:off x="446850" y="1140400"/>
            <a:ext cx="8229600" cy="491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1" i="0" lang="pt-BR" sz="2000" u="none" cap="none" strike="noStrike">
                <a:solidFill>
                  <a:srgbClr val="222222"/>
                </a:solidFill>
                <a:latin typeface="Arial"/>
                <a:ea typeface="Arial"/>
                <a:cs typeface="Arial"/>
                <a:sym typeface="Arial"/>
              </a:rPr>
              <a:t>Moda</a:t>
            </a:r>
            <a:endParaRPr b="1"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pt-BR" sz="2000" u="none" cap="none" strike="noStrike">
                <a:solidFill>
                  <a:srgbClr val="222222"/>
                </a:solidFill>
                <a:latin typeface="Arial"/>
                <a:ea typeface="Arial"/>
                <a:cs typeface="Arial"/>
                <a:sym typeface="Arial"/>
              </a:rPr>
              <a:t>A Moda é o valor que aparece com mais frequência em um conjunto de dados, ou seja, o valor que se repete mais vezes. Para fazermos o cálculo da moda de um conjunto de dados, basta encontrar os dados que mais aparecem no conjunto.</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rgbClr val="222222"/>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moda = X['sepal length (cm)'].mode() # Moda da coluna</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1" lang="pt-BR" sz="1400" u="none" cap="none" strike="noStrike">
                <a:solidFill>
                  <a:srgbClr val="0000FF"/>
                </a:solidFill>
                <a:latin typeface="Arial"/>
                <a:ea typeface="Arial"/>
                <a:cs typeface="Arial"/>
                <a:sym typeface="Arial"/>
              </a:rPr>
              <a:t>print("Moda ", moda[0])</a:t>
            </a:r>
            <a:endParaRPr b="0" i="1" sz="1400" u="none" cap="none" strike="noStrike">
              <a:solidFill>
                <a:srgbClr val="0000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1" sz="1400" u="none" cap="none" strike="noStrike">
              <a:solidFill>
                <a:srgbClr val="0000FF"/>
              </a:solidFill>
              <a:latin typeface="Arial"/>
              <a:ea typeface="Arial"/>
              <a:cs typeface="Arial"/>
              <a:sym typeface="Arial"/>
            </a:endParaRPr>
          </a:p>
        </p:txBody>
      </p:sp>
      <p:pic>
        <p:nvPicPr>
          <p:cNvPr id="190" name="Google Shape;190;g2e56acc617a_0_317"/>
          <p:cNvPicPr preferRelativeResize="0"/>
          <p:nvPr/>
        </p:nvPicPr>
        <p:blipFill rotWithShape="1">
          <a:blip r:embed="rId3">
            <a:alphaModFix/>
          </a:blip>
          <a:srcRect b="0" l="0" r="0" t="0"/>
          <a:stretch/>
        </p:blipFill>
        <p:spPr>
          <a:xfrm>
            <a:off x="1126400" y="4283451"/>
            <a:ext cx="6891201" cy="1139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